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7" r:id="rId6"/>
    <p:sldId id="274" r:id="rId7"/>
    <p:sldId id="276" r:id="rId8"/>
    <p:sldId id="262" r:id="rId9"/>
    <p:sldId id="261" r:id="rId10"/>
    <p:sldId id="272" r:id="rId11"/>
    <p:sldId id="268" r:id="rId12"/>
    <p:sldId id="260" r:id="rId13"/>
    <p:sldId id="271" r:id="rId14"/>
    <p:sldId id="275" r:id="rId15"/>
    <p:sldId id="270" r:id="rId16"/>
    <p:sldId id="273" r:id="rId17"/>
    <p:sldId id="264" r:id="rId18"/>
    <p:sldId id="265"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 SIWAN" initials="MS" lastIdx="2" clrIdx="0">
    <p:extLst>
      <p:ext uri="{19B8F6BF-5375-455C-9EA6-DF929625EA0E}">
        <p15:presenceInfo xmlns:p15="http://schemas.microsoft.com/office/powerpoint/2012/main" userId="d94a6dea48c97b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9" autoAdjust="0"/>
    <p:restoredTop sz="76289" autoAdjust="0"/>
  </p:normalViewPr>
  <p:slideViewPr>
    <p:cSldViewPr snapToGrid="0">
      <p:cViewPr varScale="1">
        <p:scale>
          <a:sx n="61" d="100"/>
          <a:sy n="61" d="100"/>
        </p:scale>
        <p:origin x="1291" y="53"/>
      </p:cViewPr>
      <p:guideLst/>
    </p:cSldViewPr>
  </p:slideViewPr>
  <p:outlineViewPr>
    <p:cViewPr>
      <p:scale>
        <a:sx n="33" d="100"/>
        <a:sy n="33" d="100"/>
      </p:scale>
      <p:origin x="0" y="-47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8D12-7D65-46D5-893B-10ADB60E4CC9}"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pPr latinLnBrk="1"/>
          <a:endParaRPr lang="ko-KR" altLang="en-US"/>
        </a:p>
      </dgm:t>
    </dgm:pt>
    <dgm:pt modelId="{205F1173-9C5B-4075-BE8A-F52FFA90B202}">
      <dgm:prSet phldrT="[텍스트]"/>
      <dgm:spPr>
        <a:noFill/>
        <a:ln w="28575">
          <a:solidFill>
            <a:schemeClr val="tx1"/>
          </a:solidFill>
        </a:ln>
      </dgm:spPr>
      <dgm:t>
        <a:bodyPr/>
        <a:lstStyle/>
        <a:p>
          <a:pPr latinLnBrk="1"/>
          <a:r>
            <a:rPr lang="zh-CN" altLang="en-US" b="1" dirty="0">
              <a:solidFill>
                <a:schemeClr val="tx1"/>
              </a:solidFill>
            </a:rPr>
            <a:t>连连看</a:t>
          </a:r>
          <a:endParaRPr lang="ko-KR" altLang="en-US" b="1" dirty="0">
            <a:solidFill>
              <a:schemeClr val="tx1"/>
            </a:solidFill>
          </a:endParaRPr>
        </a:p>
      </dgm:t>
    </dgm:pt>
    <dgm:pt modelId="{83B77002-D80A-4671-B046-FA02F40E0354}" type="parTrans" cxnId="{44BA6DA9-6799-42C9-9EE8-E754E381C0C9}">
      <dgm:prSet/>
      <dgm:spPr/>
      <dgm:t>
        <a:bodyPr/>
        <a:lstStyle/>
        <a:p>
          <a:pPr latinLnBrk="1"/>
          <a:endParaRPr lang="ko-KR" altLang="en-US"/>
        </a:p>
      </dgm:t>
    </dgm:pt>
    <dgm:pt modelId="{CB60CE63-A990-45EB-929A-12DA8DBE9E80}" type="sibTrans" cxnId="{44BA6DA9-6799-42C9-9EE8-E754E381C0C9}">
      <dgm:prSet/>
      <dgm:spPr/>
      <dgm:t>
        <a:bodyPr/>
        <a:lstStyle/>
        <a:p>
          <a:pPr latinLnBrk="1"/>
          <a:endParaRPr lang="ko-KR" altLang="en-US"/>
        </a:p>
      </dgm:t>
    </dgm:pt>
    <dgm:pt modelId="{10A72B2E-B686-4E62-9BAD-1B100512BD4E}">
      <dgm:prSet phldrT="[텍스트]" custT="1"/>
      <dgm:spPr>
        <a:noFill/>
        <a:ln w="28575">
          <a:solidFill>
            <a:schemeClr val="tx1"/>
          </a:solidFill>
        </a:ln>
      </dgm:spPr>
      <dgm:t>
        <a:bodyPr/>
        <a:lstStyle/>
        <a:p>
          <a:pPr latinLnBrk="1"/>
          <a:r>
            <a:rPr lang="en-US" altLang="ko-KR" sz="900" b="1" dirty="0">
              <a:solidFill>
                <a:schemeClr val="tx1"/>
              </a:solidFill>
            </a:rPr>
            <a:t>Elimination</a:t>
          </a:r>
          <a:endParaRPr lang="ko-KR" altLang="en-US" sz="900" b="1" dirty="0">
            <a:solidFill>
              <a:schemeClr val="tx1"/>
            </a:solidFill>
          </a:endParaRPr>
        </a:p>
      </dgm:t>
    </dgm:pt>
    <dgm:pt modelId="{35C7E8DC-7FC9-4F62-995A-6F24A8F61181}" type="parTrans" cxnId="{508151DC-D262-4AD4-941F-D96678950871}">
      <dgm:prSet/>
      <dgm:spPr>
        <a:ln>
          <a:prstDash val="lgDash"/>
          <a:headEnd type="none" w="med" len="med"/>
          <a:tailEnd type="arrow" w="med" len="med"/>
        </a:ln>
      </dgm:spPr>
      <dgm:t>
        <a:bodyPr/>
        <a:lstStyle/>
        <a:p>
          <a:pPr latinLnBrk="1"/>
          <a:endParaRPr lang="ko-KR" altLang="en-US"/>
        </a:p>
      </dgm:t>
    </dgm:pt>
    <dgm:pt modelId="{D2E475E8-ADD1-4A9D-848D-358D82931BF1}" type="sibTrans" cxnId="{508151DC-D262-4AD4-941F-D96678950871}">
      <dgm:prSet/>
      <dgm:spPr/>
      <dgm:t>
        <a:bodyPr/>
        <a:lstStyle/>
        <a:p>
          <a:pPr latinLnBrk="1"/>
          <a:endParaRPr lang="ko-KR" altLang="en-US"/>
        </a:p>
      </dgm:t>
    </dgm:pt>
    <dgm:pt modelId="{BE6D9B82-79D0-42CB-B51D-677EB34817B5}">
      <dgm:prSet phldrT="[텍스트]" custT="1"/>
      <dgm:spPr>
        <a:noFill/>
        <a:ln w="28575">
          <a:solidFill>
            <a:schemeClr val="tx1"/>
          </a:solidFill>
        </a:ln>
      </dgm:spPr>
      <dgm:t>
        <a:bodyPr/>
        <a:lstStyle/>
        <a:p>
          <a:pPr latinLnBrk="1"/>
          <a:r>
            <a:rPr lang="en-US" altLang="ko-KR" sz="900" b="1" dirty="0">
              <a:solidFill>
                <a:schemeClr val="tx1"/>
              </a:solidFill>
            </a:rPr>
            <a:t>Sound</a:t>
          </a:r>
          <a:endParaRPr lang="ko-KR" altLang="en-US" sz="900" b="1" dirty="0">
            <a:solidFill>
              <a:schemeClr val="tx1"/>
            </a:solidFill>
          </a:endParaRPr>
        </a:p>
      </dgm:t>
    </dgm:pt>
    <dgm:pt modelId="{33BC5A8D-1732-4082-B192-DD5F37F7D95C}" type="parTrans" cxnId="{C315A7DD-B754-4A35-80BC-095AF8AEEF4C}">
      <dgm:prSet/>
      <dgm:spPr>
        <a:ln>
          <a:prstDash val="lgDash"/>
          <a:headEnd type="none" w="med" len="med"/>
          <a:tailEnd type="arrow" w="med" len="med"/>
        </a:ln>
      </dgm:spPr>
      <dgm:t>
        <a:bodyPr/>
        <a:lstStyle/>
        <a:p>
          <a:pPr latinLnBrk="1"/>
          <a:endParaRPr lang="ko-KR" altLang="en-US"/>
        </a:p>
      </dgm:t>
    </dgm:pt>
    <dgm:pt modelId="{C3C8E56B-046E-4750-81C8-437CA31835C1}" type="sibTrans" cxnId="{C315A7DD-B754-4A35-80BC-095AF8AEEF4C}">
      <dgm:prSet/>
      <dgm:spPr/>
      <dgm:t>
        <a:bodyPr/>
        <a:lstStyle/>
        <a:p>
          <a:pPr latinLnBrk="1"/>
          <a:endParaRPr lang="ko-KR" altLang="en-US"/>
        </a:p>
      </dgm:t>
    </dgm:pt>
    <dgm:pt modelId="{7FEF4164-A42F-4D18-91D1-036DF5CFE78E}">
      <dgm:prSet phldrT="[텍스트]" custT="1"/>
      <dgm:spPr>
        <a:noFill/>
        <a:ln w="28575">
          <a:solidFill>
            <a:schemeClr val="tx1"/>
          </a:solidFill>
        </a:ln>
      </dgm:spPr>
      <dgm:t>
        <a:bodyPr/>
        <a:lstStyle/>
        <a:p>
          <a:pPr latinLnBrk="1"/>
          <a:r>
            <a:rPr lang="en-US" altLang="ko-KR" sz="900" b="1" dirty="0">
              <a:solidFill>
                <a:schemeClr val="tx1"/>
              </a:solidFill>
            </a:rPr>
            <a:t>Pause</a:t>
          </a:r>
          <a:endParaRPr lang="ko-KR" altLang="en-US" sz="900" b="1" dirty="0">
            <a:solidFill>
              <a:schemeClr val="tx1"/>
            </a:solidFill>
          </a:endParaRPr>
        </a:p>
      </dgm:t>
    </dgm:pt>
    <dgm:pt modelId="{4131EAE3-BFCE-42CA-88EA-020EFF97B304}" type="parTrans" cxnId="{B837AB6C-8C1F-4974-8FED-611DA353553D}">
      <dgm:prSet/>
      <dgm:spPr>
        <a:ln>
          <a:prstDash val="lgDash"/>
          <a:headEnd type="none" w="med" len="med"/>
          <a:tailEnd type="arrow" w="med" len="med"/>
        </a:ln>
      </dgm:spPr>
      <dgm:t>
        <a:bodyPr/>
        <a:lstStyle/>
        <a:p>
          <a:pPr latinLnBrk="1"/>
          <a:endParaRPr lang="ko-KR" altLang="en-US"/>
        </a:p>
      </dgm:t>
    </dgm:pt>
    <dgm:pt modelId="{9908D9B2-B862-4BE1-BA31-AB11DA7B8517}" type="sibTrans" cxnId="{B837AB6C-8C1F-4974-8FED-611DA353553D}">
      <dgm:prSet/>
      <dgm:spPr/>
      <dgm:t>
        <a:bodyPr/>
        <a:lstStyle/>
        <a:p>
          <a:pPr latinLnBrk="1"/>
          <a:endParaRPr lang="ko-KR" altLang="en-US"/>
        </a:p>
      </dgm:t>
    </dgm:pt>
    <dgm:pt modelId="{C07750FD-A25C-41B8-AD5F-764F2BAD33CA}">
      <dgm:prSet phldrT="[텍스트]" custT="1"/>
      <dgm:spPr>
        <a:noFill/>
        <a:ln w="28575">
          <a:solidFill>
            <a:schemeClr val="tx1"/>
          </a:solidFill>
        </a:ln>
      </dgm:spPr>
      <dgm:t>
        <a:bodyPr/>
        <a:lstStyle/>
        <a:p>
          <a:pPr latinLnBrk="1"/>
          <a:r>
            <a:rPr lang="en-US" altLang="ko-KR" sz="900" b="1" dirty="0">
              <a:solidFill>
                <a:schemeClr val="tx1"/>
              </a:solidFill>
            </a:rPr>
            <a:t>About</a:t>
          </a:r>
          <a:endParaRPr lang="ko-KR" altLang="en-US" sz="900" b="1" dirty="0">
            <a:solidFill>
              <a:schemeClr val="tx1"/>
            </a:solidFill>
          </a:endParaRPr>
        </a:p>
      </dgm:t>
    </dgm:pt>
    <dgm:pt modelId="{D8809A4D-9DE8-403F-8A2A-B519E8F14AF2}" type="parTrans" cxnId="{392D02A7-53A3-4850-A19E-BB5C6B075657}">
      <dgm:prSet/>
      <dgm:spPr>
        <a:ln>
          <a:prstDash val="lgDash"/>
          <a:headEnd type="none" w="med" len="med"/>
          <a:tailEnd type="arrow" w="med" len="med"/>
        </a:ln>
      </dgm:spPr>
      <dgm:t>
        <a:bodyPr/>
        <a:lstStyle/>
        <a:p>
          <a:pPr latinLnBrk="1"/>
          <a:endParaRPr lang="ko-KR" altLang="en-US"/>
        </a:p>
      </dgm:t>
    </dgm:pt>
    <dgm:pt modelId="{49EEFD64-0582-426F-95B7-726C6E7040FB}" type="sibTrans" cxnId="{392D02A7-53A3-4850-A19E-BB5C6B075657}">
      <dgm:prSet/>
      <dgm:spPr/>
      <dgm:t>
        <a:bodyPr/>
        <a:lstStyle/>
        <a:p>
          <a:pPr latinLnBrk="1"/>
          <a:endParaRPr lang="ko-KR" altLang="en-US"/>
        </a:p>
      </dgm:t>
    </dgm:pt>
    <dgm:pt modelId="{CC800098-877A-4EC9-9396-1145A3A983DB}">
      <dgm:prSet/>
      <dgm:spPr>
        <a:noFill/>
        <a:ln w="28575">
          <a:solidFill>
            <a:schemeClr val="tx1"/>
          </a:solidFill>
        </a:ln>
      </dgm:spPr>
      <dgm:t>
        <a:bodyPr/>
        <a:lstStyle/>
        <a:p>
          <a:pPr latinLnBrk="1"/>
          <a:r>
            <a:rPr lang="en-US" altLang="ko-KR" b="1" dirty="0">
              <a:solidFill>
                <a:schemeClr val="tx1"/>
              </a:solidFill>
            </a:rPr>
            <a:t>Set difficulty(level)</a:t>
          </a:r>
          <a:endParaRPr lang="ko-KR" altLang="en-US" b="1" dirty="0">
            <a:solidFill>
              <a:schemeClr val="tx1"/>
            </a:solidFill>
          </a:endParaRPr>
        </a:p>
      </dgm:t>
    </dgm:pt>
    <dgm:pt modelId="{F5B9AC58-FE52-4643-AA87-0B6C510E9330}" type="parTrans" cxnId="{79477DDF-7BB8-44FE-BA91-699B5E3771DA}">
      <dgm:prSet/>
      <dgm:spPr>
        <a:ln>
          <a:prstDash val="lgDash"/>
          <a:headEnd type="none" w="med" len="med"/>
          <a:tailEnd type="arrow" w="med" len="med"/>
        </a:ln>
      </dgm:spPr>
      <dgm:t>
        <a:bodyPr/>
        <a:lstStyle/>
        <a:p>
          <a:pPr latinLnBrk="1"/>
          <a:endParaRPr lang="ko-KR" altLang="en-US"/>
        </a:p>
      </dgm:t>
    </dgm:pt>
    <dgm:pt modelId="{2AB5361D-E8B0-4BBF-8C7B-7AA90BB5B5EF}" type="sibTrans" cxnId="{79477DDF-7BB8-44FE-BA91-699B5E3771DA}">
      <dgm:prSet/>
      <dgm:spPr/>
      <dgm:t>
        <a:bodyPr/>
        <a:lstStyle/>
        <a:p>
          <a:pPr latinLnBrk="1"/>
          <a:endParaRPr lang="ko-KR" altLang="en-US"/>
        </a:p>
      </dgm:t>
    </dgm:pt>
    <dgm:pt modelId="{39639B27-464B-45D6-A9DF-680E7BC703DA}">
      <dgm:prSet custT="1"/>
      <dgm:spPr>
        <a:noFill/>
        <a:ln w="28575">
          <a:solidFill>
            <a:schemeClr val="tx1"/>
          </a:solidFill>
        </a:ln>
      </dgm:spPr>
      <dgm:t>
        <a:bodyPr/>
        <a:lstStyle/>
        <a:p>
          <a:pPr latinLnBrk="1"/>
          <a:r>
            <a:rPr lang="en-US" altLang="ko-KR" sz="900" b="1" dirty="0">
              <a:solidFill>
                <a:schemeClr val="tx1"/>
              </a:solidFill>
            </a:rPr>
            <a:t>Help</a:t>
          </a:r>
          <a:endParaRPr lang="ko-KR" altLang="en-US" sz="900" b="1" dirty="0">
            <a:solidFill>
              <a:schemeClr val="tx1"/>
            </a:solidFill>
          </a:endParaRPr>
        </a:p>
      </dgm:t>
    </dgm:pt>
    <dgm:pt modelId="{00971114-A691-46CF-8551-55E81B5796C4}" type="parTrans" cxnId="{E3E8FC9A-7DE4-44B6-88B1-484063D29F56}">
      <dgm:prSet/>
      <dgm:spPr>
        <a:ln>
          <a:prstDash val="lgDash"/>
          <a:headEnd type="none" w="med" len="med"/>
          <a:tailEnd type="arrow" w="med" len="med"/>
        </a:ln>
      </dgm:spPr>
      <dgm:t>
        <a:bodyPr/>
        <a:lstStyle/>
        <a:p>
          <a:pPr latinLnBrk="1"/>
          <a:endParaRPr lang="ko-KR" altLang="en-US"/>
        </a:p>
      </dgm:t>
    </dgm:pt>
    <dgm:pt modelId="{76292F7E-13FE-4DB9-8E7A-7BF9457ED3D4}" type="sibTrans" cxnId="{E3E8FC9A-7DE4-44B6-88B1-484063D29F56}">
      <dgm:prSet/>
      <dgm:spPr/>
      <dgm:t>
        <a:bodyPr/>
        <a:lstStyle/>
        <a:p>
          <a:pPr latinLnBrk="1"/>
          <a:endParaRPr lang="ko-KR" altLang="en-US"/>
        </a:p>
      </dgm:t>
    </dgm:pt>
    <dgm:pt modelId="{DF2A22D7-ED3B-4EB1-BF57-A0E963BBCD4F}">
      <dgm:prSet custT="1"/>
      <dgm:spPr>
        <a:noFill/>
        <a:ln w="28575">
          <a:solidFill>
            <a:schemeClr val="tx1"/>
          </a:solidFill>
        </a:ln>
      </dgm:spPr>
      <dgm:t>
        <a:bodyPr/>
        <a:lstStyle/>
        <a:p>
          <a:pPr latinLnBrk="1"/>
          <a:r>
            <a:rPr lang="en-US" altLang="ko-KR" sz="900" b="1" dirty="0">
              <a:solidFill>
                <a:schemeClr val="tx1"/>
              </a:solidFill>
            </a:rPr>
            <a:t>Rearrangement</a:t>
          </a:r>
          <a:endParaRPr lang="ko-KR" altLang="en-US" sz="900" b="1" dirty="0">
            <a:solidFill>
              <a:schemeClr val="tx1"/>
            </a:solidFill>
          </a:endParaRPr>
        </a:p>
      </dgm:t>
    </dgm:pt>
    <dgm:pt modelId="{9AF73C0C-CCC7-41D1-A291-389478965E80}" type="parTrans" cxnId="{300C1D91-97CC-46E4-A53F-7B8ACD3BD36F}">
      <dgm:prSet/>
      <dgm:spPr>
        <a:ln>
          <a:prstDash val="lgDash"/>
          <a:headEnd type="none" w="med" len="med"/>
          <a:tailEnd type="arrow" w="med" len="med"/>
        </a:ln>
      </dgm:spPr>
      <dgm:t>
        <a:bodyPr/>
        <a:lstStyle/>
        <a:p>
          <a:pPr latinLnBrk="1"/>
          <a:endParaRPr lang="ko-KR" altLang="en-US"/>
        </a:p>
      </dgm:t>
    </dgm:pt>
    <dgm:pt modelId="{7F8B5694-A0E7-4C76-B516-C370E2F25F87}" type="sibTrans" cxnId="{300C1D91-97CC-46E4-A53F-7B8ACD3BD36F}">
      <dgm:prSet/>
      <dgm:spPr/>
      <dgm:t>
        <a:bodyPr/>
        <a:lstStyle/>
        <a:p>
          <a:pPr latinLnBrk="1"/>
          <a:endParaRPr lang="ko-KR" altLang="en-US"/>
        </a:p>
      </dgm:t>
    </dgm:pt>
    <dgm:pt modelId="{2E1D88FC-864B-498E-9015-27839C66A9D3}">
      <dgm:prSet custT="1"/>
      <dgm:spPr>
        <a:noFill/>
        <a:ln w="28575">
          <a:solidFill>
            <a:schemeClr val="tx1"/>
          </a:solidFill>
        </a:ln>
      </dgm:spPr>
      <dgm:t>
        <a:bodyPr/>
        <a:lstStyle/>
        <a:p>
          <a:pPr latinLnBrk="1"/>
          <a:r>
            <a:rPr lang="en-US" altLang="ko-KR" sz="900" b="1" dirty="0">
              <a:solidFill>
                <a:schemeClr val="tx1"/>
              </a:solidFill>
            </a:rPr>
            <a:t>Timer</a:t>
          </a:r>
          <a:endParaRPr lang="ko-KR" altLang="en-US" sz="900" b="1" dirty="0">
            <a:solidFill>
              <a:schemeClr val="tx1"/>
            </a:solidFill>
          </a:endParaRPr>
        </a:p>
      </dgm:t>
    </dgm:pt>
    <dgm:pt modelId="{6C2AE03B-F2B9-47DD-A896-B5DF49DD5354}" type="parTrans" cxnId="{358FE004-E815-415F-B043-6CDBF73F2D61}">
      <dgm:prSet/>
      <dgm:spPr>
        <a:ln>
          <a:prstDash val="lgDash"/>
          <a:headEnd type="none" w="med" len="med"/>
          <a:tailEnd type="arrow" w="med" len="med"/>
        </a:ln>
      </dgm:spPr>
      <dgm:t>
        <a:bodyPr/>
        <a:lstStyle/>
        <a:p>
          <a:pPr latinLnBrk="1"/>
          <a:endParaRPr lang="ko-KR" altLang="en-US"/>
        </a:p>
      </dgm:t>
    </dgm:pt>
    <dgm:pt modelId="{B2442C96-8BA7-4BDB-9279-456D247CEE8E}" type="sibTrans" cxnId="{358FE004-E815-415F-B043-6CDBF73F2D61}">
      <dgm:prSet/>
      <dgm:spPr/>
      <dgm:t>
        <a:bodyPr/>
        <a:lstStyle/>
        <a:p>
          <a:pPr latinLnBrk="1"/>
          <a:endParaRPr lang="ko-KR" altLang="en-US"/>
        </a:p>
      </dgm:t>
    </dgm:pt>
    <dgm:pt modelId="{BE860B78-E463-4941-8EFD-876555549943}">
      <dgm:prSet custT="1"/>
      <dgm:spPr>
        <a:noFill/>
        <a:ln w="28575">
          <a:solidFill>
            <a:schemeClr val="tx1"/>
          </a:solidFill>
        </a:ln>
      </dgm:spPr>
      <dgm:t>
        <a:bodyPr/>
        <a:lstStyle/>
        <a:p>
          <a:pPr latinLnBrk="1"/>
          <a:r>
            <a:rPr lang="en-US" altLang="ko-KR" sz="900" b="1" dirty="0">
              <a:solidFill>
                <a:schemeClr val="tx1"/>
              </a:solidFill>
            </a:rPr>
            <a:t>Rank</a:t>
          </a:r>
          <a:endParaRPr lang="ko-KR" altLang="en-US" sz="900" b="1" dirty="0">
            <a:solidFill>
              <a:schemeClr val="tx1"/>
            </a:solidFill>
          </a:endParaRPr>
        </a:p>
      </dgm:t>
    </dgm:pt>
    <dgm:pt modelId="{B3D4E138-01C1-4DD0-BB90-777E41892EA5}" type="parTrans" cxnId="{B54AB8C7-BD44-4A89-B123-634898B11055}">
      <dgm:prSet/>
      <dgm:spPr>
        <a:ln>
          <a:prstDash val="lgDash"/>
          <a:headEnd type="none" w="med" len="med"/>
          <a:tailEnd type="arrow" w="med" len="med"/>
        </a:ln>
      </dgm:spPr>
      <dgm:t>
        <a:bodyPr/>
        <a:lstStyle/>
        <a:p>
          <a:pPr latinLnBrk="1"/>
          <a:endParaRPr lang="ko-KR" altLang="en-US"/>
        </a:p>
      </dgm:t>
    </dgm:pt>
    <dgm:pt modelId="{4C74D5E6-29D8-42EC-A315-71331F715951}" type="sibTrans" cxnId="{B54AB8C7-BD44-4A89-B123-634898B11055}">
      <dgm:prSet/>
      <dgm:spPr/>
      <dgm:t>
        <a:bodyPr/>
        <a:lstStyle/>
        <a:p>
          <a:pPr latinLnBrk="1"/>
          <a:endParaRPr lang="ko-KR" altLang="en-US"/>
        </a:p>
      </dgm:t>
    </dgm:pt>
    <dgm:pt modelId="{E8C014E9-4322-4A0B-A76F-D85001FD6585}">
      <dgm:prSet custT="1"/>
      <dgm:spPr>
        <a:noFill/>
        <a:ln w="28575">
          <a:solidFill>
            <a:schemeClr val="tx1"/>
          </a:solidFill>
        </a:ln>
      </dgm:spPr>
      <dgm:t>
        <a:bodyPr/>
        <a:lstStyle/>
        <a:p>
          <a:pPr latinLnBrk="1"/>
          <a:r>
            <a:rPr lang="en-US" altLang="ko-KR" sz="900" b="1" dirty="0">
              <a:solidFill>
                <a:schemeClr val="tx1"/>
              </a:solidFill>
            </a:rPr>
            <a:t>Start</a:t>
          </a:r>
          <a:endParaRPr lang="ko-KR" altLang="en-US" sz="900" b="1" dirty="0">
            <a:solidFill>
              <a:schemeClr val="tx1"/>
            </a:solidFill>
          </a:endParaRPr>
        </a:p>
      </dgm:t>
    </dgm:pt>
    <dgm:pt modelId="{A371B6C6-FB06-43CF-BACC-F68EAFEF9018}" type="parTrans" cxnId="{C8646461-E0B5-4C16-88DA-E3D2658D59A7}">
      <dgm:prSet/>
      <dgm:spPr>
        <a:ln>
          <a:prstDash val="lgDash"/>
          <a:headEnd type="none" w="med" len="med"/>
          <a:tailEnd type="arrow" w="med" len="med"/>
        </a:ln>
      </dgm:spPr>
      <dgm:t>
        <a:bodyPr/>
        <a:lstStyle/>
        <a:p>
          <a:pPr latinLnBrk="1"/>
          <a:endParaRPr lang="ko-KR" altLang="en-US"/>
        </a:p>
      </dgm:t>
    </dgm:pt>
    <dgm:pt modelId="{6291B677-3372-4182-924A-9457AE19890F}" type="sibTrans" cxnId="{C8646461-E0B5-4C16-88DA-E3D2658D59A7}">
      <dgm:prSet/>
      <dgm:spPr/>
      <dgm:t>
        <a:bodyPr/>
        <a:lstStyle/>
        <a:p>
          <a:pPr latinLnBrk="1"/>
          <a:endParaRPr lang="ko-KR" altLang="en-US"/>
        </a:p>
      </dgm:t>
    </dgm:pt>
    <dgm:pt modelId="{A085BDBB-D400-40F5-9D14-67CC81B0FAB8}" type="pres">
      <dgm:prSet presAssocID="{56548D12-7D65-46D5-893B-10ADB60E4CC9}" presName="cycle" presStyleCnt="0">
        <dgm:presLayoutVars>
          <dgm:chMax val="1"/>
          <dgm:dir/>
          <dgm:animLvl val="ctr"/>
          <dgm:resizeHandles val="exact"/>
        </dgm:presLayoutVars>
      </dgm:prSet>
      <dgm:spPr/>
    </dgm:pt>
    <dgm:pt modelId="{87FE9089-7EF4-44AF-B0AF-DA8543DC9644}" type="pres">
      <dgm:prSet presAssocID="{205F1173-9C5B-4075-BE8A-F52FFA90B202}" presName="centerShape" presStyleLbl="node0" presStyleIdx="0" presStyleCnt="1" custScaleX="114430" custScaleY="49153" custLinFactNeighborX="-67815" custLinFactNeighborY="-2366"/>
      <dgm:spPr>
        <a:prstGeom prst="roundRect">
          <a:avLst/>
        </a:prstGeom>
      </dgm:spPr>
    </dgm:pt>
    <dgm:pt modelId="{EE1DE6DC-A0CA-4066-8403-C3D4050D95F6}" type="pres">
      <dgm:prSet presAssocID="{35C7E8DC-7FC9-4F62-995A-6F24A8F61181}" presName="Name9" presStyleLbl="parChTrans1D2" presStyleIdx="0" presStyleCnt="10"/>
      <dgm:spPr/>
    </dgm:pt>
    <dgm:pt modelId="{8AF880FB-DE50-452A-92A0-3C8595A1B0BF}" type="pres">
      <dgm:prSet presAssocID="{35C7E8DC-7FC9-4F62-995A-6F24A8F61181}" presName="connTx" presStyleLbl="parChTrans1D2" presStyleIdx="0" presStyleCnt="10"/>
      <dgm:spPr/>
    </dgm:pt>
    <dgm:pt modelId="{2C52C06A-35E7-4FDC-9F22-873EF5AC798D}" type="pres">
      <dgm:prSet presAssocID="{10A72B2E-B686-4E62-9BAD-1B100512BD4E}" presName="node" presStyleLbl="node1" presStyleIdx="0" presStyleCnt="10" custScaleY="26273" custRadScaleRad="113847" custRadScaleInc="329753">
        <dgm:presLayoutVars>
          <dgm:bulletEnabled val="1"/>
        </dgm:presLayoutVars>
      </dgm:prSet>
      <dgm:spPr>
        <a:prstGeom prst="roundRect">
          <a:avLst/>
        </a:prstGeom>
      </dgm:spPr>
    </dgm:pt>
    <dgm:pt modelId="{AA5B0E54-CACD-480C-BA47-926D3DBF21A8}" type="pres">
      <dgm:prSet presAssocID="{33BC5A8D-1732-4082-B192-DD5F37F7D95C}" presName="Name9" presStyleLbl="parChTrans1D2" presStyleIdx="1" presStyleCnt="10"/>
      <dgm:spPr/>
    </dgm:pt>
    <dgm:pt modelId="{FB3DA517-B875-4C61-997F-BE54E4A7518E}" type="pres">
      <dgm:prSet presAssocID="{33BC5A8D-1732-4082-B192-DD5F37F7D95C}" presName="connTx" presStyleLbl="parChTrans1D2" presStyleIdx="1" presStyleCnt="10"/>
      <dgm:spPr/>
    </dgm:pt>
    <dgm:pt modelId="{D98D0CC0-EFAA-4BC1-B5DE-C3A0F987F27A}" type="pres">
      <dgm:prSet presAssocID="{BE6D9B82-79D0-42CB-B51D-677EB34817B5}" presName="node" presStyleLbl="node1" presStyleIdx="1" presStyleCnt="10" custScaleY="26273" custRadScaleRad="105253" custRadScaleInc="178512">
        <dgm:presLayoutVars>
          <dgm:bulletEnabled val="1"/>
        </dgm:presLayoutVars>
      </dgm:prSet>
      <dgm:spPr>
        <a:prstGeom prst="roundRect">
          <a:avLst/>
        </a:prstGeom>
      </dgm:spPr>
    </dgm:pt>
    <dgm:pt modelId="{D0745884-68D5-48D1-8872-F3A8EB36FEA2}" type="pres">
      <dgm:prSet presAssocID="{4131EAE3-BFCE-42CA-88EA-020EFF97B304}" presName="Name9" presStyleLbl="parChTrans1D2" presStyleIdx="2" presStyleCnt="10"/>
      <dgm:spPr/>
    </dgm:pt>
    <dgm:pt modelId="{B0F6D5BF-E038-4911-8145-A7931C155E1F}" type="pres">
      <dgm:prSet presAssocID="{4131EAE3-BFCE-42CA-88EA-020EFF97B304}" presName="connTx" presStyleLbl="parChTrans1D2" presStyleIdx="2" presStyleCnt="10"/>
      <dgm:spPr/>
    </dgm:pt>
    <dgm:pt modelId="{A031D0CD-7E58-4EDE-B874-08EDE55CFA16}" type="pres">
      <dgm:prSet presAssocID="{7FEF4164-A42F-4D18-91D1-036DF5CFE78E}" presName="node" presStyleLbl="node1" presStyleIdx="2" presStyleCnt="10" custScaleY="26273" custRadScaleRad="98427" custRadScaleInc="100000">
        <dgm:presLayoutVars>
          <dgm:bulletEnabled val="1"/>
        </dgm:presLayoutVars>
      </dgm:prSet>
      <dgm:spPr>
        <a:prstGeom prst="roundRect">
          <a:avLst/>
        </a:prstGeom>
      </dgm:spPr>
    </dgm:pt>
    <dgm:pt modelId="{9A6F3E59-3EEF-4734-AD44-A2C614B2B837}" type="pres">
      <dgm:prSet presAssocID="{D8809A4D-9DE8-403F-8A2A-B519E8F14AF2}" presName="Name9" presStyleLbl="parChTrans1D2" presStyleIdx="3" presStyleCnt="10"/>
      <dgm:spPr/>
    </dgm:pt>
    <dgm:pt modelId="{CEB1BDD7-DA7A-4810-9867-3EF5590E7DD2}" type="pres">
      <dgm:prSet presAssocID="{D8809A4D-9DE8-403F-8A2A-B519E8F14AF2}" presName="connTx" presStyleLbl="parChTrans1D2" presStyleIdx="3" presStyleCnt="10"/>
      <dgm:spPr/>
    </dgm:pt>
    <dgm:pt modelId="{27036789-47D5-4379-92E5-C1AC1F77EA0A}" type="pres">
      <dgm:prSet presAssocID="{C07750FD-A25C-41B8-AD5F-764F2BAD33CA}" presName="node" presStyleLbl="node1" presStyleIdx="3" presStyleCnt="10" custScaleY="26273" custRadScaleRad="127566" custRadScaleInc="124287">
        <dgm:presLayoutVars>
          <dgm:bulletEnabled val="1"/>
        </dgm:presLayoutVars>
      </dgm:prSet>
      <dgm:spPr>
        <a:prstGeom prst="roundRect">
          <a:avLst/>
        </a:prstGeom>
      </dgm:spPr>
    </dgm:pt>
    <dgm:pt modelId="{BB0FAD7D-0CC7-4CDA-9952-AC1F3D65598D}" type="pres">
      <dgm:prSet presAssocID="{F5B9AC58-FE52-4643-AA87-0B6C510E9330}" presName="Name9" presStyleLbl="parChTrans1D2" presStyleIdx="4" presStyleCnt="10"/>
      <dgm:spPr/>
    </dgm:pt>
    <dgm:pt modelId="{C97ADD2B-D6C7-45B7-A95E-D6F26B5EB9DE}" type="pres">
      <dgm:prSet presAssocID="{F5B9AC58-FE52-4643-AA87-0B6C510E9330}" presName="connTx" presStyleLbl="parChTrans1D2" presStyleIdx="4" presStyleCnt="10"/>
      <dgm:spPr/>
    </dgm:pt>
    <dgm:pt modelId="{1542CA5A-16B4-4F25-9AD8-E65A5EE65B4A}" type="pres">
      <dgm:prSet presAssocID="{CC800098-877A-4EC9-9396-1145A3A983DB}" presName="node" presStyleLbl="node1" presStyleIdx="4" presStyleCnt="10" custScaleY="26273" custRadScaleRad="124856" custRadScaleInc="-511865">
        <dgm:presLayoutVars>
          <dgm:bulletEnabled val="1"/>
        </dgm:presLayoutVars>
      </dgm:prSet>
      <dgm:spPr>
        <a:prstGeom prst="roundRect">
          <a:avLst/>
        </a:prstGeom>
      </dgm:spPr>
    </dgm:pt>
    <dgm:pt modelId="{26CD15B0-3660-42FF-B289-8FA8D646514B}" type="pres">
      <dgm:prSet presAssocID="{00971114-A691-46CF-8551-55E81B5796C4}" presName="Name9" presStyleLbl="parChTrans1D2" presStyleIdx="5" presStyleCnt="10"/>
      <dgm:spPr/>
    </dgm:pt>
    <dgm:pt modelId="{ABA56FFA-F7E1-490D-B036-B1FA24B7E92D}" type="pres">
      <dgm:prSet presAssocID="{00971114-A691-46CF-8551-55E81B5796C4}" presName="connTx" presStyleLbl="parChTrans1D2" presStyleIdx="5" presStyleCnt="10"/>
      <dgm:spPr/>
    </dgm:pt>
    <dgm:pt modelId="{19341DA3-DC33-4786-8A29-78D931DA3EC6}" type="pres">
      <dgm:prSet presAssocID="{39639B27-464B-45D6-A9DF-680E7BC703DA}" presName="node" presStyleLbl="node1" presStyleIdx="5" presStyleCnt="10" custScaleY="26273" custRadScaleRad="116045" custRadScaleInc="-318869">
        <dgm:presLayoutVars>
          <dgm:bulletEnabled val="1"/>
        </dgm:presLayoutVars>
      </dgm:prSet>
      <dgm:spPr>
        <a:prstGeom prst="roundRect">
          <a:avLst/>
        </a:prstGeom>
      </dgm:spPr>
    </dgm:pt>
    <dgm:pt modelId="{94339E42-5A13-4A4B-9524-4A9AF9D1CBB8}" type="pres">
      <dgm:prSet presAssocID="{9AF73C0C-CCC7-41D1-A291-389478965E80}" presName="Name9" presStyleLbl="parChTrans1D2" presStyleIdx="6" presStyleCnt="10"/>
      <dgm:spPr/>
    </dgm:pt>
    <dgm:pt modelId="{1BE0CB2F-3998-4373-B796-D556243216F1}" type="pres">
      <dgm:prSet presAssocID="{9AF73C0C-CCC7-41D1-A291-389478965E80}" presName="connTx" presStyleLbl="parChTrans1D2" presStyleIdx="6" presStyleCnt="10"/>
      <dgm:spPr/>
    </dgm:pt>
    <dgm:pt modelId="{7B13EE83-52C6-441D-91C9-00BA3B3D77DF}" type="pres">
      <dgm:prSet presAssocID="{DF2A22D7-ED3B-4EB1-BF57-A0E963BBCD4F}" presName="node" presStyleLbl="node1" presStyleIdx="6" presStyleCnt="10" custScaleY="26273" custRadScaleRad="105669" custRadScaleInc="-574016">
        <dgm:presLayoutVars>
          <dgm:bulletEnabled val="1"/>
        </dgm:presLayoutVars>
      </dgm:prSet>
      <dgm:spPr>
        <a:prstGeom prst="roundRect">
          <a:avLst/>
        </a:prstGeom>
      </dgm:spPr>
    </dgm:pt>
    <dgm:pt modelId="{68BBA4A6-D6C9-4163-B607-6E308405062B}" type="pres">
      <dgm:prSet presAssocID="{6C2AE03B-F2B9-47DD-A896-B5DF49DD5354}" presName="Name9" presStyleLbl="parChTrans1D2" presStyleIdx="7" presStyleCnt="10"/>
      <dgm:spPr/>
    </dgm:pt>
    <dgm:pt modelId="{CE5CB9D1-988C-486A-AF6B-BA41A5CDC4D8}" type="pres">
      <dgm:prSet presAssocID="{6C2AE03B-F2B9-47DD-A896-B5DF49DD5354}" presName="connTx" presStyleLbl="parChTrans1D2" presStyleIdx="7" presStyleCnt="10"/>
      <dgm:spPr/>
    </dgm:pt>
    <dgm:pt modelId="{FFBB0668-BDB4-443D-81F6-29E4903B40A5}" type="pres">
      <dgm:prSet presAssocID="{2E1D88FC-864B-498E-9015-27839C66A9D3}" presName="node" presStyleLbl="node1" presStyleIdx="7" presStyleCnt="10" custScaleY="26273" custRadScaleRad="99547" custRadScaleInc="-833176">
        <dgm:presLayoutVars>
          <dgm:bulletEnabled val="1"/>
        </dgm:presLayoutVars>
      </dgm:prSet>
      <dgm:spPr>
        <a:prstGeom prst="roundRect">
          <a:avLst/>
        </a:prstGeom>
      </dgm:spPr>
    </dgm:pt>
    <dgm:pt modelId="{E141A51B-7A24-4A9A-AA56-03CCEE27A506}" type="pres">
      <dgm:prSet presAssocID="{B3D4E138-01C1-4DD0-BB90-777E41892EA5}" presName="Name9" presStyleLbl="parChTrans1D2" presStyleIdx="8" presStyleCnt="10"/>
      <dgm:spPr/>
    </dgm:pt>
    <dgm:pt modelId="{07D15D20-E37E-4455-B556-20E6F2A823AA}" type="pres">
      <dgm:prSet presAssocID="{B3D4E138-01C1-4DD0-BB90-777E41892EA5}" presName="connTx" presStyleLbl="parChTrans1D2" presStyleIdx="8" presStyleCnt="10"/>
      <dgm:spPr/>
    </dgm:pt>
    <dgm:pt modelId="{8E07A21B-F127-4152-BE34-CBA1632608D0}" type="pres">
      <dgm:prSet presAssocID="{BE860B78-E463-4941-8EFD-876555549943}" presName="node" presStyleLbl="node1" presStyleIdx="8" presStyleCnt="10" custScaleY="26273" custRadScaleRad="99876" custRadScaleInc="833741">
        <dgm:presLayoutVars>
          <dgm:bulletEnabled val="1"/>
        </dgm:presLayoutVars>
      </dgm:prSet>
      <dgm:spPr>
        <a:prstGeom prst="roundRect">
          <a:avLst/>
        </a:prstGeom>
      </dgm:spPr>
    </dgm:pt>
    <dgm:pt modelId="{D9014B22-3C35-4ACF-9470-7C8D01BEB276}" type="pres">
      <dgm:prSet presAssocID="{A371B6C6-FB06-43CF-BACC-F68EAFEF9018}" presName="Name9" presStyleLbl="parChTrans1D2" presStyleIdx="9" presStyleCnt="10"/>
      <dgm:spPr/>
    </dgm:pt>
    <dgm:pt modelId="{A073F17C-5633-48AA-9FB4-50DF74E4B69D}" type="pres">
      <dgm:prSet presAssocID="{A371B6C6-FB06-43CF-BACC-F68EAFEF9018}" presName="connTx" presStyleLbl="parChTrans1D2" presStyleIdx="9" presStyleCnt="10"/>
      <dgm:spPr/>
    </dgm:pt>
    <dgm:pt modelId="{5CF0E0DE-7E26-4676-892B-F499098B0575}" type="pres">
      <dgm:prSet presAssocID="{E8C014E9-4322-4A0B-A76F-D85001FD6585}" presName="node" presStyleLbl="node1" presStyleIdx="9" presStyleCnt="10" custScaleY="26273" custRadScaleRad="137995" custRadScaleInc="453886">
        <dgm:presLayoutVars>
          <dgm:bulletEnabled val="1"/>
        </dgm:presLayoutVars>
      </dgm:prSet>
      <dgm:spPr>
        <a:prstGeom prst="roundRect">
          <a:avLst/>
        </a:prstGeom>
      </dgm:spPr>
    </dgm:pt>
  </dgm:ptLst>
  <dgm:cxnLst>
    <dgm:cxn modelId="{200F0F04-416C-48AC-8A95-D2D6FFF9A4B3}" type="presOf" srcId="{CC800098-877A-4EC9-9396-1145A3A983DB}" destId="{1542CA5A-16B4-4F25-9AD8-E65A5EE65B4A}" srcOrd="0" destOrd="0" presId="urn:microsoft.com/office/officeart/2005/8/layout/radial1"/>
    <dgm:cxn modelId="{358FE004-E815-415F-B043-6CDBF73F2D61}" srcId="{205F1173-9C5B-4075-BE8A-F52FFA90B202}" destId="{2E1D88FC-864B-498E-9015-27839C66A9D3}" srcOrd="7" destOrd="0" parTransId="{6C2AE03B-F2B9-47DD-A896-B5DF49DD5354}" sibTransId="{B2442C96-8BA7-4BDB-9279-456D247CEE8E}"/>
    <dgm:cxn modelId="{DDC0D207-87A3-4B02-9610-064DB0F22F95}" type="presOf" srcId="{C07750FD-A25C-41B8-AD5F-764F2BAD33CA}" destId="{27036789-47D5-4379-92E5-C1AC1F77EA0A}" srcOrd="0" destOrd="0" presId="urn:microsoft.com/office/officeart/2005/8/layout/radial1"/>
    <dgm:cxn modelId="{57E2520B-5036-4984-B08C-232F5CCA8D51}" type="presOf" srcId="{33BC5A8D-1732-4082-B192-DD5F37F7D95C}" destId="{AA5B0E54-CACD-480C-BA47-926D3DBF21A8}" srcOrd="0" destOrd="0" presId="urn:microsoft.com/office/officeart/2005/8/layout/radial1"/>
    <dgm:cxn modelId="{EA4CBB12-3C22-48AE-B391-E08FA77CBD8E}" type="presOf" srcId="{4131EAE3-BFCE-42CA-88EA-020EFF97B304}" destId="{B0F6D5BF-E038-4911-8145-A7931C155E1F}" srcOrd="1" destOrd="0" presId="urn:microsoft.com/office/officeart/2005/8/layout/radial1"/>
    <dgm:cxn modelId="{DBF58313-5122-4635-B47B-905F9FE2DCA3}" type="presOf" srcId="{F5B9AC58-FE52-4643-AA87-0B6C510E9330}" destId="{C97ADD2B-D6C7-45B7-A95E-D6F26B5EB9DE}" srcOrd="1" destOrd="0" presId="urn:microsoft.com/office/officeart/2005/8/layout/radial1"/>
    <dgm:cxn modelId="{1D51F724-6E06-4FCD-BED9-7B935E443512}" type="presOf" srcId="{BE6D9B82-79D0-42CB-B51D-677EB34817B5}" destId="{D98D0CC0-EFAA-4BC1-B5DE-C3A0F987F27A}" srcOrd="0" destOrd="0" presId="urn:microsoft.com/office/officeart/2005/8/layout/radial1"/>
    <dgm:cxn modelId="{A80A6B25-6186-4AD6-B2EE-11169CACB229}" type="presOf" srcId="{9AF73C0C-CCC7-41D1-A291-389478965E80}" destId="{94339E42-5A13-4A4B-9524-4A9AF9D1CBB8}" srcOrd="0" destOrd="0" presId="urn:microsoft.com/office/officeart/2005/8/layout/radial1"/>
    <dgm:cxn modelId="{CBBE4333-E883-4C4E-80A2-89672CD780FF}" type="presOf" srcId="{00971114-A691-46CF-8551-55E81B5796C4}" destId="{26CD15B0-3660-42FF-B289-8FA8D646514B}" srcOrd="0" destOrd="0" presId="urn:microsoft.com/office/officeart/2005/8/layout/radial1"/>
    <dgm:cxn modelId="{B11B6336-48C9-423B-857F-51B7452C0028}" type="presOf" srcId="{DF2A22D7-ED3B-4EB1-BF57-A0E963BBCD4F}" destId="{7B13EE83-52C6-441D-91C9-00BA3B3D77DF}" srcOrd="0" destOrd="0" presId="urn:microsoft.com/office/officeart/2005/8/layout/radial1"/>
    <dgm:cxn modelId="{C8646461-E0B5-4C16-88DA-E3D2658D59A7}" srcId="{205F1173-9C5B-4075-BE8A-F52FFA90B202}" destId="{E8C014E9-4322-4A0B-A76F-D85001FD6585}" srcOrd="9" destOrd="0" parTransId="{A371B6C6-FB06-43CF-BACC-F68EAFEF9018}" sibTransId="{6291B677-3372-4182-924A-9457AE19890F}"/>
    <dgm:cxn modelId="{02D20843-9E74-434A-8CEC-BD97528EBB63}" type="presOf" srcId="{2E1D88FC-864B-498E-9015-27839C66A9D3}" destId="{FFBB0668-BDB4-443D-81F6-29E4903B40A5}" srcOrd="0" destOrd="0" presId="urn:microsoft.com/office/officeart/2005/8/layout/radial1"/>
    <dgm:cxn modelId="{B6F11F47-D2AC-4184-A397-907C461FCC83}" type="presOf" srcId="{33BC5A8D-1732-4082-B192-DD5F37F7D95C}" destId="{FB3DA517-B875-4C61-997F-BE54E4A7518E}" srcOrd="1" destOrd="0" presId="urn:microsoft.com/office/officeart/2005/8/layout/radial1"/>
    <dgm:cxn modelId="{593EEA48-2CC8-4678-B619-0D3937EC47EC}" type="presOf" srcId="{00971114-A691-46CF-8551-55E81B5796C4}" destId="{ABA56FFA-F7E1-490D-B036-B1FA24B7E92D}" srcOrd="1" destOrd="0" presId="urn:microsoft.com/office/officeart/2005/8/layout/radial1"/>
    <dgm:cxn modelId="{D70B294B-088E-4BF7-B1FA-B5535EF017C5}" type="presOf" srcId="{4131EAE3-BFCE-42CA-88EA-020EFF97B304}" destId="{D0745884-68D5-48D1-8872-F3A8EB36FEA2}" srcOrd="0" destOrd="0" presId="urn:microsoft.com/office/officeart/2005/8/layout/radial1"/>
    <dgm:cxn modelId="{B837AB6C-8C1F-4974-8FED-611DA353553D}" srcId="{205F1173-9C5B-4075-BE8A-F52FFA90B202}" destId="{7FEF4164-A42F-4D18-91D1-036DF5CFE78E}" srcOrd="2" destOrd="0" parTransId="{4131EAE3-BFCE-42CA-88EA-020EFF97B304}" sibTransId="{9908D9B2-B862-4BE1-BA31-AB11DA7B8517}"/>
    <dgm:cxn modelId="{8357A66F-21E0-4FE4-83FF-C99D31EA3A6D}" type="presOf" srcId="{10A72B2E-B686-4E62-9BAD-1B100512BD4E}" destId="{2C52C06A-35E7-4FDC-9F22-873EF5AC798D}" srcOrd="0" destOrd="0" presId="urn:microsoft.com/office/officeart/2005/8/layout/radial1"/>
    <dgm:cxn modelId="{08C2CB50-1383-4419-B0CF-34D9207B685A}" type="presOf" srcId="{35C7E8DC-7FC9-4F62-995A-6F24A8F61181}" destId="{8AF880FB-DE50-452A-92A0-3C8595A1B0BF}" srcOrd="1" destOrd="0" presId="urn:microsoft.com/office/officeart/2005/8/layout/radial1"/>
    <dgm:cxn modelId="{0BC04E51-2D8A-408B-98C8-93B6E18D5A6D}" type="presOf" srcId="{6C2AE03B-F2B9-47DD-A896-B5DF49DD5354}" destId="{68BBA4A6-D6C9-4163-B607-6E308405062B}" srcOrd="0" destOrd="0" presId="urn:microsoft.com/office/officeart/2005/8/layout/radial1"/>
    <dgm:cxn modelId="{B9043852-A4FE-48A2-9DFC-7BF8FABF829F}" type="presOf" srcId="{A371B6C6-FB06-43CF-BACC-F68EAFEF9018}" destId="{A073F17C-5633-48AA-9FB4-50DF74E4B69D}" srcOrd="1" destOrd="0" presId="urn:microsoft.com/office/officeart/2005/8/layout/radial1"/>
    <dgm:cxn modelId="{5CFD1755-3596-4978-AA17-8625B364CD16}" type="presOf" srcId="{F5B9AC58-FE52-4643-AA87-0B6C510E9330}" destId="{BB0FAD7D-0CC7-4CDA-9952-AC1F3D65598D}" srcOrd="0" destOrd="0" presId="urn:microsoft.com/office/officeart/2005/8/layout/radial1"/>
    <dgm:cxn modelId="{0AF70478-6396-4AEA-93C8-E7F003FBBDBE}" type="presOf" srcId="{56548D12-7D65-46D5-893B-10ADB60E4CC9}" destId="{A085BDBB-D400-40F5-9D14-67CC81B0FAB8}" srcOrd="0" destOrd="0" presId="urn:microsoft.com/office/officeart/2005/8/layout/radial1"/>
    <dgm:cxn modelId="{CE487859-CE56-4865-8F9D-4682059B5CC8}" type="presOf" srcId="{7FEF4164-A42F-4D18-91D1-036DF5CFE78E}" destId="{A031D0CD-7E58-4EDE-B874-08EDE55CFA16}" srcOrd="0" destOrd="0" presId="urn:microsoft.com/office/officeart/2005/8/layout/radial1"/>
    <dgm:cxn modelId="{300C1D91-97CC-46E4-A53F-7B8ACD3BD36F}" srcId="{205F1173-9C5B-4075-BE8A-F52FFA90B202}" destId="{DF2A22D7-ED3B-4EB1-BF57-A0E963BBCD4F}" srcOrd="6" destOrd="0" parTransId="{9AF73C0C-CCC7-41D1-A291-389478965E80}" sibTransId="{7F8B5694-A0E7-4C76-B516-C370E2F25F87}"/>
    <dgm:cxn modelId="{E3E8FC9A-7DE4-44B6-88B1-484063D29F56}" srcId="{205F1173-9C5B-4075-BE8A-F52FFA90B202}" destId="{39639B27-464B-45D6-A9DF-680E7BC703DA}" srcOrd="5" destOrd="0" parTransId="{00971114-A691-46CF-8551-55E81B5796C4}" sibTransId="{76292F7E-13FE-4DB9-8E7A-7BF9457ED3D4}"/>
    <dgm:cxn modelId="{85806FA2-D3CE-49B0-A951-B3AD61622679}" type="presOf" srcId="{39639B27-464B-45D6-A9DF-680E7BC703DA}" destId="{19341DA3-DC33-4786-8A29-78D931DA3EC6}" srcOrd="0" destOrd="0" presId="urn:microsoft.com/office/officeart/2005/8/layout/radial1"/>
    <dgm:cxn modelId="{383AE7A3-8437-4ABF-85BE-904B16C9EB0B}" type="presOf" srcId="{205F1173-9C5B-4075-BE8A-F52FFA90B202}" destId="{87FE9089-7EF4-44AF-B0AF-DA8543DC9644}" srcOrd="0" destOrd="0" presId="urn:microsoft.com/office/officeart/2005/8/layout/radial1"/>
    <dgm:cxn modelId="{392D02A7-53A3-4850-A19E-BB5C6B075657}" srcId="{205F1173-9C5B-4075-BE8A-F52FFA90B202}" destId="{C07750FD-A25C-41B8-AD5F-764F2BAD33CA}" srcOrd="3" destOrd="0" parTransId="{D8809A4D-9DE8-403F-8A2A-B519E8F14AF2}" sibTransId="{49EEFD64-0582-426F-95B7-726C6E7040FB}"/>
    <dgm:cxn modelId="{44BA6DA9-6799-42C9-9EE8-E754E381C0C9}" srcId="{56548D12-7D65-46D5-893B-10ADB60E4CC9}" destId="{205F1173-9C5B-4075-BE8A-F52FFA90B202}" srcOrd="0" destOrd="0" parTransId="{83B77002-D80A-4671-B046-FA02F40E0354}" sibTransId="{CB60CE63-A990-45EB-929A-12DA8DBE9E80}"/>
    <dgm:cxn modelId="{070AA4AD-6E21-4CC9-A029-047009B8826A}" type="presOf" srcId="{D8809A4D-9DE8-403F-8A2A-B519E8F14AF2}" destId="{CEB1BDD7-DA7A-4810-9867-3EF5590E7DD2}" srcOrd="1" destOrd="0" presId="urn:microsoft.com/office/officeart/2005/8/layout/radial1"/>
    <dgm:cxn modelId="{422A07B4-8899-4C9E-984D-8CFA38A42862}" type="presOf" srcId="{B3D4E138-01C1-4DD0-BB90-777E41892EA5}" destId="{07D15D20-E37E-4455-B556-20E6F2A823AA}" srcOrd="1" destOrd="0" presId="urn:microsoft.com/office/officeart/2005/8/layout/radial1"/>
    <dgm:cxn modelId="{64DAF2BC-CCA7-4B4B-A5CC-70BA1D156160}" type="presOf" srcId="{9AF73C0C-CCC7-41D1-A291-389478965E80}" destId="{1BE0CB2F-3998-4373-B796-D556243216F1}" srcOrd="1" destOrd="0" presId="urn:microsoft.com/office/officeart/2005/8/layout/radial1"/>
    <dgm:cxn modelId="{D3E0BEBD-ECD6-404B-B2B6-9D37F5E61DF6}" type="presOf" srcId="{E8C014E9-4322-4A0B-A76F-D85001FD6585}" destId="{5CF0E0DE-7E26-4676-892B-F499098B0575}" srcOrd="0" destOrd="0" presId="urn:microsoft.com/office/officeart/2005/8/layout/radial1"/>
    <dgm:cxn modelId="{560C55BF-37DB-448E-ABBD-5445862A345F}" type="presOf" srcId="{A371B6C6-FB06-43CF-BACC-F68EAFEF9018}" destId="{D9014B22-3C35-4ACF-9470-7C8D01BEB276}" srcOrd="0" destOrd="0" presId="urn:microsoft.com/office/officeart/2005/8/layout/radial1"/>
    <dgm:cxn modelId="{0D7150C7-7F81-47F6-BEA4-E9A3F2B7EB22}" type="presOf" srcId="{D8809A4D-9DE8-403F-8A2A-B519E8F14AF2}" destId="{9A6F3E59-3EEF-4734-AD44-A2C614B2B837}" srcOrd="0" destOrd="0" presId="urn:microsoft.com/office/officeart/2005/8/layout/radial1"/>
    <dgm:cxn modelId="{B54AB8C7-BD44-4A89-B123-634898B11055}" srcId="{205F1173-9C5B-4075-BE8A-F52FFA90B202}" destId="{BE860B78-E463-4941-8EFD-876555549943}" srcOrd="8" destOrd="0" parTransId="{B3D4E138-01C1-4DD0-BB90-777E41892EA5}" sibTransId="{4C74D5E6-29D8-42EC-A315-71331F715951}"/>
    <dgm:cxn modelId="{9432FAC9-4B66-45F5-9D17-CDBA3A54F65C}" type="presOf" srcId="{6C2AE03B-F2B9-47DD-A896-B5DF49DD5354}" destId="{CE5CB9D1-988C-486A-AF6B-BA41A5CDC4D8}" srcOrd="1" destOrd="0" presId="urn:microsoft.com/office/officeart/2005/8/layout/radial1"/>
    <dgm:cxn modelId="{508151DC-D262-4AD4-941F-D96678950871}" srcId="{205F1173-9C5B-4075-BE8A-F52FFA90B202}" destId="{10A72B2E-B686-4E62-9BAD-1B100512BD4E}" srcOrd="0" destOrd="0" parTransId="{35C7E8DC-7FC9-4F62-995A-6F24A8F61181}" sibTransId="{D2E475E8-ADD1-4A9D-848D-358D82931BF1}"/>
    <dgm:cxn modelId="{C315A7DD-B754-4A35-80BC-095AF8AEEF4C}" srcId="{205F1173-9C5B-4075-BE8A-F52FFA90B202}" destId="{BE6D9B82-79D0-42CB-B51D-677EB34817B5}" srcOrd="1" destOrd="0" parTransId="{33BC5A8D-1732-4082-B192-DD5F37F7D95C}" sibTransId="{C3C8E56B-046E-4750-81C8-437CA31835C1}"/>
    <dgm:cxn modelId="{79477DDF-7BB8-44FE-BA91-699B5E3771DA}" srcId="{205F1173-9C5B-4075-BE8A-F52FFA90B202}" destId="{CC800098-877A-4EC9-9396-1145A3A983DB}" srcOrd="4" destOrd="0" parTransId="{F5B9AC58-FE52-4643-AA87-0B6C510E9330}" sibTransId="{2AB5361D-E8B0-4BBF-8C7B-7AA90BB5B5EF}"/>
    <dgm:cxn modelId="{890F4AE4-14BF-415B-89BC-4B23497701C4}" type="presOf" srcId="{35C7E8DC-7FC9-4F62-995A-6F24A8F61181}" destId="{EE1DE6DC-A0CA-4066-8403-C3D4050D95F6}" srcOrd="0" destOrd="0" presId="urn:microsoft.com/office/officeart/2005/8/layout/radial1"/>
    <dgm:cxn modelId="{8C9EF0F7-C459-489D-9240-E644C5C55926}" type="presOf" srcId="{BE860B78-E463-4941-8EFD-876555549943}" destId="{8E07A21B-F127-4152-BE34-CBA1632608D0}" srcOrd="0" destOrd="0" presId="urn:microsoft.com/office/officeart/2005/8/layout/radial1"/>
    <dgm:cxn modelId="{80CFE7F8-EC15-4088-998A-5C60D20A3AB8}" type="presOf" srcId="{B3D4E138-01C1-4DD0-BB90-777E41892EA5}" destId="{E141A51B-7A24-4A9A-AA56-03CCEE27A506}" srcOrd="0" destOrd="0" presId="urn:microsoft.com/office/officeart/2005/8/layout/radial1"/>
    <dgm:cxn modelId="{35EBEDBE-ADD3-4B51-ACE5-813069F835A1}" type="presParOf" srcId="{A085BDBB-D400-40F5-9D14-67CC81B0FAB8}" destId="{87FE9089-7EF4-44AF-B0AF-DA8543DC9644}" srcOrd="0" destOrd="0" presId="urn:microsoft.com/office/officeart/2005/8/layout/radial1"/>
    <dgm:cxn modelId="{8EFC3B95-560E-48ED-B5E7-9A2B75EA5EE8}" type="presParOf" srcId="{A085BDBB-D400-40F5-9D14-67CC81B0FAB8}" destId="{EE1DE6DC-A0CA-4066-8403-C3D4050D95F6}" srcOrd="1" destOrd="0" presId="urn:microsoft.com/office/officeart/2005/8/layout/radial1"/>
    <dgm:cxn modelId="{942FB90D-D903-4ED8-8390-BBF046DFBA29}" type="presParOf" srcId="{EE1DE6DC-A0CA-4066-8403-C3D4050D95F6}" destId="{8AF880FB-DE50-452A-92A0-3C8595A1B0BF}" srcOrd="0" destOrd="0" presId="urn:microsoft.com/office/officeart/2005/8/layout/radial1"/>
    <dgm:cxn modelId="{03E8E42F-6CE8-42B2-ADBB-815400794F2E}" type="presParOf" srcId="{A085BDBB-D400-40F5-9D14-67CC81B0FAB8}" destId="{2C52C06A-35E7-4FDC-9F22-873EF5AC798D}" srcOrd="2" destOrd="0" presId="urn:microsoft.com/office/officeart/2005/8/layout/radial1"/>
    <dgm:cxn modelId="{286C3D6B-0114-45EC-B14D-113615CE901B}" type="presParOf" srcId="{A085BDBB-D400-40F5-9D14-67CC81B0FAB8}" destId="{AA5B0E54-CACD-480C-BA47-926D3DBF21A8}" srcOrd="3" destOrd="0" presId="urn:microsoft.com/office/officeart/2005/8/layout/radial1"/>
    <dgm:cxn modelId="{4E69A58C-3CB3-4679-B541-AE1D4DD2F70C}" type="presParOf" srcId="{AA5B0E54-CACD-480C-BA47-926D3DBF21A8}" destId="{FB3DA517-B875-4C61-997F-BE54E4A7518E}" srcOrd="0" destOrd="0" presId="urn:microsoft.com/office/officeart/2005/8/layout/radial1"/>
    <dgm:cxn modelId="{A4F7D4E2-3877-4162-AA51-B9C2D5598AB8}" type="presParOf" srcId="{A085BDBB-D400-40F5-9D14-67CC81B0FAB8}" destId="{D98D0CC0-EFAA-4BC1-B5DE-C3A0F987F27A}" srcOrd="4" destOrd="0" presId="urn:microsoft.com/office/officeart/2005/8/layout/radial1"/>
    <dgm:cxn modelId="{B0715708-D9BA-4961-A40D-91109067019C}" type="presParOf" srcId="{A085BDBB-D400-40F5-9D14-67CC81B0FAB8}" destId="{D0745884-68D5-48D1-8872-F3A8EB36FEA2}" srcOrd="5" destOrd="0" presId="urn:microsoft.com/office/officeart/2005/8/layout/radial1"/>
    <dgm:cxn modelId="{C87569DA-976D-4CEB-8AD1-579FBA6735D5}" type="presParOf" srcId="{D0745884-68D5-48D1-8872-F3A8EB36FEA2}" destId="{B0F6D5BF-E038-4911-8145-A7931C155E1F}" srcOrd="0" destOrd="0" presId="urn:microsoft.com/office/officeart/2005/8/layout/radial1"/>
    <dgm:cxn modelId="{EFCD1301-AF1C-4EA0-9570-E499E99926F1}" type="presParOf" srcId="{A085BDBB-D400-40F5-9D14-67CC81B0FAB8}" destId="{A031D0CD-7E58-4EDE-B874-08EDE55CFA16}" srcOrd="6" destOrd="0" presId="urn:microsoft.com/office/officeart/2005/8/layout/radial1"/>
    <dgm:cxn modelId="{E16A6DBC-1C0C-4904-AA8B-56CB3759BC0F}" type="presParOf" srcId="{A085BDBB-D400-40F5-9D14-67CC81B0FAB8}" destId="{9A6F3E59-3EEF-4734-AD44-A2C614B2B837}" srcOrd="7" destOrd="0" presId="urn:microsoft.com/office/officeart/2005/8/layout/radial1"/>
    <dgm:cxn modelId="{8B75682F-2870-42F2-9CAC-91E7B27DE1EE}" type="presParOf" srcId="{9A6F3E59-3EEF-4734-AD44-A2C614B2B837}" destId="{CEB1BDD7-DA7A-4810-9867-3EF5590E7DD2}" srcOrd="0" destOrd="0" presId="urn:microsoft.com/office/officeart/2005/8/layout/radial1"/>
    <dgm:cxn modelId="{1A1B7BEA-3CB9-4EC8-BACB-06437B24C964}" type="presParOf" srcId="{A085BDBB-D400-40F5-9D14-67CC81B0FAB8}" destId="{27036789-47D5-4379-92E5-C1AC1F77EA0A}" srcOrd="8" destOrd="0" presId="urn:microsoft.com/office/officeart/2005/8/layout/radial1"/>
    <dgm:cxn modelId="{F3905232-7BBC-4F8A-8F50-FDD929EA2904}" type="presParOf" srcId="{A085BDBB-D400-40F5-9D14-67CC81B0FAB8}" destId="{BB0FAD7D-0CC7-4CDA-9952-AC1F3D65598D}" srcOrd="9" destOrd="0" presId="urn:microsoft.com/office/officeart/2005/8/layout/radial1"/>
    <dgm:cxn modelId="{E02E1EF1-3295-4750-8590-DDFF001DBF44}" type="presParOf" srcId="{BB0FAD7D-0CC7-4CDA-9952-AC1F3D65598D}" destId="{C97ADD2B-D6C7-45B7-A95E-D6F26B5EB9DE}" srcOrd="0" destOrd="0" presId="urn:microsoft.com/office/officeart/2005/8/layout/radial1"/>
    <dgm:cxn modelId="{59752A07-E8EB-4775-818D-E0C71CB7D395}" type="presParOf" srcId="{A085BDBB-D400-40F5-9D14-67CC81B0FAB8}" destId="{1542CA5A-16B4-4F25-9AD8-E65A5EE65B4A}" srcOrd="10" destOrd="0" presId="urn:microsoft.com/office/officeart/2005/8/layout/radial1"/>
    <dgm:cxn modelId="{6F05E6F4-9906-4687-B668-633A6659D565}" type="presParOf" srcId="{A085BDBB-D400-40F5-9D14-67CC81B0FAB8}" destId="{26CD15B0-3660-42FF-B289-8FA8D646514B}" srcOrd="11" destOrd="0" presId="urn:microsoft.com/office/officeart/2005/8/layout/radial1"/>
    <dgm:cxn modelId="{0134A718-A2D5-4F45-8BAE-C693355E03EB}" type="presParOf" srcId="{26CD15B0-3660-42FF-B289-8FA8D646514B}" destId="{ABA56FFA-F7E1-490D-B036-B1FA24B7E92D}" srcOrd="0" destOrd="0" presId="urn:microsoft.com/office/officeart/2005/8/layout/radial1"/>
    <dgm:cxn modelId="{093FA26A-7676-44BF-8D22-23EFA97BA99D}" type="presParOf" srcId="{A085BDBB-D400-40F5-9D14-67CC81B0FAB8}" destId="{19341DA3-DC33-4786-8A29-78D931DA3EC6}" srcOrd="12" destOrd="0" presId="urn:microsoft.com/office/officeart/2005/8/layout/radial1"/>
    <dgm:cxn modelId="{4CBEAE32-1628-4456-9817-DC302B0A57DE}" type="presParOf" srcId="{A085BDBB-D400-40F5-9D14-67CC81B0FAB8}" destId="{94339E42-5A13-4A4B-9524-4A9AF9D1CBB8}" srcOrd="13" destOrd="0" presId="urn:microsoft.com/office/officeart/2005/8/layout/radial1"/>
    <dgm:cxn modelId="{2DC53F8D-0D60-4CFD-BB92-27CF4EC266AF}" type="presParOf" srcId="{94339E42-5A13-4A4B-9524-4A9AF9D1CBB8}" destId="{1BE0CB2F-3998-4373-B796-D556243216F1}" srcOrd="0" destOrd="0" presId="urn:microsoft.com/office/officeart/2005/8/layout/radial1"/>
    <dgm:cxn modelId="{CCDB08B6-8C8B-4867-8A2E-1A55A19CC5C9}" type="presParOf" srcId="{A085BDBB-D400-40F5-9D14-67CC81B0FAB8}" destId="{7B13EE83-52C6-441D-91C9-00BA3B3D77DF}" srcOrd="14" destOrd="0" presId="urn:microsoft.com/office/officeart/2005/8/layout/radial1"/>
    <dgm:cxn modelId="{FCD06E25-B590-4906-A3A1-C0357F066C25}" type="presParOf" srcId="{A085BDBB-D400-40F5-9D14-67CC81B0FAB8}" destId="{68BBA4A6-D6C9-4163-B607-6E308405062B}" srcOrd="15" destOrd="0" presId="urn:microsoft.com/office/officeart/2005/8/layout/radial1"/>
    <dgm:cxn modelId="{5A7B2771-4B89-41C8-9E81-7FA09F8EEAE6}" type="presParOf" srcId="{68BBA4A6-D6C9-4163-B607-6E308405062B}" destId="{CE5CB9D1-988C-486A-AF6B-BA41A5CDC4D8}" srcOrd="0" destOrd="0" presId="urn:microsoft.com/office/officeart/2005/8/layout/radial1"/>
    <dgm:cxn modelId="{67AD8CEA-6BD9-45C0-9287-F8AE13299AA2}" type="presParOf" srcId="{A085BDBB-D400-40F5-9D14-67CC81B0FAB8}" destId="{FFBB0668-BDB4-443D-81F6-29E4903B40A5}" srcOrd="16" destOrd="0" presId="urn:microsoft.com/office/officeart/2005/8/layout/radial1"/>
    <dgm:cxn modelId="{F6C4A1DA-3562-43E2-852B-1E09258BF896}" type="presParOf" srcId="{A085BDBB-D400-40F5-9D14-67CC81B0FAB8}" destId="{E141A51B-7A24-4A9A-AA56-03CCEE27A506}" srcOrd="17" destOrd="0" presId="urn:microsoft.com/office/officeart/2005/8/layout/radial1"/>
    <dgm:cxn modelId="{321028ED-0A98-4346-89D0-74BE90C2F412}" type="presParOf" srcId="{E141A51B-7A24-4A9A-AA56-03CCEE27A506}" destId="{07D15D20-E37E-4455-B556-20E6F2A823AA}" srcOrd="0" destOrd="0" presId="urn:microsoft.com/office/officeart/2005/8/layout/radial1"/>
    <dgm:cxn modelId="{5F346247-EA42-4C9C-88BA-5C646BF5661C}" type="presParOf" srcId="{A085BDBB-D400-40F5-9D14-67CC81B0FAB8}" destId="{8E07A21B-F127-4152-BE34-CBA1632608D0}" srcOrd="18" destOrd="0" presId="urn:microsoft.com/office/officeart/2005/8/layout/radial1"/>
    <dgm:cxn modelId="{083CD2E5-135B-496D-99C1-B42C828FB201}" type="presParOf" srcId="{A085BDBB-D400-40F5-9D14-67CC81B0FAB8}" destId="{D9014B22-3C35-4ACF-9470-7C8D01BEB276}" srcOrd="19" destOrd="0" presId="urn:microsoft.com/office/officeart/2005/8/layout/radial1"/>
    <dgm:cxn modelId="{10A7B8C7-CD27-43CD-BED4-B3E5BE02EDE2}" type="presParOf" srcId="{D9014B22-3C35-4ACF-9470-7C8D01BEB276}" destId="{A073F17C-5633-48AA-9FB4-50DF74E4B69D}" srcOrd="0" destOrd="0" presId="urn:microsoft.com/office/officeart/2005/8/layout/radial1"/>
    <dgm:cxn modelId="{C82158F2-DE1C-4A9C-AE67-230E605A6D1C}" type="presParOf" srcId="{A085BDBB-D400-40F5-9D14-67CC81B0FAB8}" destId="{5CF0E0DE-7E26-4676-892B-F499098B0575}" srcOrd="2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E9089-7EF4-44AF-B0AF-DA8543DC9644}">
      <dsp:nvSpPr>
        <dsp:cNvPr id="0" name=""/>
        <dsp:cNvSpPr/>
      </dsp:nvSpPr>
      <dsp:spPr>
        <a:xfrm>
          <a:off x="1886712" y="2242438"/>
          <a:ext cx="1125110" cy="483287"/>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latinLnBrk="1">
            <a:lnSpc>
              <a:spcPct val="90000"/>
            </a:lnSpc>
            <a:spcBef>
              <a:spcPct val="0"/>
            </a:spcBef>
            <a:spcAft>
              <a:spcPct val="35000"/>
            </a:spcAft>
            <a:buNone/>
          </a:pPr>
          <a:r>
            <a:rPr lang="zh-CN" altLang="en-US" sz="2000" b="1" kern="1200" dirty="0">
              <a:solidFill>
                <a:schemeClr val="tx1"/>
              </a:solidFill>
            </a:rPr>
            <a:t>连连看</a:t>
          </a:r>
          <a:endParaRPr lang="ko-KR" altLang="en-US" sz="2000" b="1" kern="1200" dirty="0">
            <a:solidFill>
              <a:schemeClr val="tx1"/>
            </a:solidFill>
          </a:endParaRPr>
        </a:p>
      </dsp:txBody>
      <dsp:txXfrm>
        <a:off x="1910304" y="2266030"/>
        <a:ext cx="1077926" cy="436103"/>
      </dsp:txXfrm>
    </dsp:sp>
    <dsp:sp modelId="{EE1DE6DC-A0CA-4066-8403-C3D4050D95F6}">
      <dsp:nvSpPr>
        <dsp:cNvPr id="0" name=""/>
        <dsp:cNvSpPr/>
      </dsp:nvSpPr>
      <dsp:spPr>
        <a:xfrm rot="20828792">
          <a:off x="2895076" y="1909515"/>
          <a:ext cx="4070789" cy="16830"/>
        </a:xfrm>
        <a:custGeom>
          <a:avLst/>
          <a:gdLst/>
          <a:ahLst/>
          <a:cxnLst/>
          <a:rect l="0" t="0" r="0" b="0"/>
          <a:pathLst>
            <a:path>
              <a:moveTo>
                <a:pt x="0" y="8415"/>
              </a:moveTo>
              <a:lnTo>
                <a:pt x="4070789"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8701" y="1816161"/>
        <a:ext cx="203539" cy="203539"/>
      </dsp:txXfrm>
    </dsp:sp>
    <dsp:sp modelId="{2C52C06A-35E7-4FDC-9F22-873EF5AC798D}">
      <dsp:nvSpPr>
        <dsp:cNvPr id="0" name=""/>
        <dsp:cNvSpPr/>
      </dsp:nvSpPr>
      <dsp:spPr>
        <a:xfrm>
          <a:off x="6794422" y="1251285"/>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Elimination</a:t>
          </a:r>
          <a:endParaRPr lang="ko-KR" altLang="en-US" sz="900" b="1" kern="1200" dirty="0">
            <a:solidFill>
              <a:schemeClr val="tx1"/>
            </a:solidFill>
          </a:endParaRPr>
        </a:p>
      </dsp:txBody>
      <dsp:txXfrm>
        <a:off x="6807032" y="1263895"/>
        <a:ext cx="958010" cy="233104"/>
      </dsp:txXfrm>
    </dsp:sp>
    <dsp:sp modelId="{AA5B0E54-CACD-480C-BA47-926D3DBF21A8}">
      <dsp:nvSpPr>
        <dsp:cNvPr id="0" name=""/>
        <dsp:cNvSpPr/>
      </dsp:nvSpPr>
      <dsp:spPr>
        <a:xfrm rot="21095725">
          <a:off x="2960222" y="2111120"/>
          <a:ext cx="3912763" cy="16830"/>
        </a:xfrm>
        <a:custGeom>
          <a:avLst/>
          <a:gdLst/>
          <a:ahLst/>
          <a:cxnLst/>
          <a:rect l="0" t="0" r="0" b="0"/>
          <a:pathLst>
            <a:path>
              <a:moveTo>
                <a:pt x="0" y="8415"/>
              </a:moveTo>
              <a:lnTo>
                <a:pt x="3912763"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8785" y="2021716"/>
        <a:ext cx="195638" cy="195638"/>
      </dsp:txXfrm>
    </dsp:sp>
    <dsp:sp modelId="{D98D0CC0-EFAA-4BC1-B5DE-C3A0F987F27A}">
      <dsp:nvSpPr>
        <dsp:cNvPr id="0" name=""/>
        <dsp:cNvSpPr/>
      </dsp:nvSpPr>
      <dsp:spPr>
        <a:xfrm>
          <a:off x="6788866" y="164111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Sound</a:t>
          </a:r>
          <a:endParaRPr lang="ko-KR" altLang="en-US" sz="900" b="1" kern="1200" dirty="0">
            <a:solidFill>
              <a:schemeClr val="tx1"/>
            </a:solidFill>
          </a:endParaRPr>
        </a:p>
      </dsp:txBody>
      <dsp:txXfrm>
        <a:off x="6801476" y="1653722"/>
        <a:ext cx="958010" cy="233104"/>
      </dsp:txXfrm>
    </dsp:sp>
    <dsp:sp modelId="{D0745884-68D5-48D1-8872-F3A8EB36FEA2}">
      <dsp:nvSpPr>
        <dsp:cNvPr id="0" name=""/>
        <dsp:cNvSpPr/>
      </dsp:nvSpPr>
      <dsp:spPr>
        <a:xfrm rot="69492">
          <a:off x="3010812" y="2525385"/>
          <a:ext cx="3795367" cy="16830"/>
        </a:xfrm>
        <a:custGeom>
          <a:avLst/>
          <a:gdLst/>
          <a:ahLst/>
          <a:cxnLst/>
          <a:rect l="0" t="0" r="0" b="0"/>
          <a:pathLst>
            <a:path>
              <a:moveTo>
                <a:pt x="0" y="8415"/>
              </a:moveTo>
              <a:lnTo>
                <a:pt x="3795367"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3612" y="2438916"/>
        <a:ext cx="189768" cy="189768"/>
      </dsp:txXfrm>
    </dsp:sp>
    <dsp:sp modelId="{A031D0CD-7E58-4EDE-B874-08EDE55CFA16}">
      <dsp:nvSpPr>
        <dsp:cNvPr id="0" name=""/>
        <dsp:cNvSpPr/>
      </dsp:nvSpPr>
      <dsp:spPr>
        <a:xfrm>
          <a:off x="6804343" y="2452906"/>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Pause</a:t>
          </a:r>
          <a:endParaRPr lang="ko-KR" altLang="en-US" sz="900" b="1" kern="1200" dirty="0">
            <a:solidFill>
              <a:schemeClr val="tx1"/>
            </a:solidFill>
          </a:endParaRPr>
        </a:p>
      </dsp:txBody>
      <dsp:txXfrm>
        <a:off x="6816953" y="2465516"/>
        <a:ext cx="958010" cy="233104"/>
      </dsp:txXfrm>
    </dsp:sp>
    <dsp:sp modelId="{9A6F3E59-3EEF-4734-AD44-A2C614B2B837}">
      <dsp:nvSpPr>
        <dsp:cNvPr id="0" name=""/>
        <dsp:cNvSpPr/>
      </dsp:nvSpPr>
      <dsp:spPr>
        <a:xfrm rot="1234081">
          <a:off x="2732837" y="3406768"/>
          <a:ext cx="4395577" cy="16830"/>
        </a:xfrm>
        <a:custGeom>
          <a:avLst/>
          <a:gdLst/>
          <a:ahLst/>
          <a:cxnLst/>
          <a:rect l="0" t="0" r="0" b="0"/>
          <a:pathLst>
            <a:path>
              <a:moveTo>
                <a:pt x="0" y="8415"/>
              </a:moveTo>
              <a:lnTo>
                <a:pt x="4395577"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0736" y="3305293"/>
        <a:ext cx="219778" cy="219778"/>
      </dsp:txXfrm>
    </dsp:sp>
    <dsp:sp modelId="{27036789-47D5-4379-92E5-C1AC1F77EA0A}">
      <dsp:nvSpPr>
        <dsp:cNvPr id="0" name=""/>
        <dsp:cNvSpPr/>
      </dsp:nvSpPr>
      <dsp:spPr>
        <a:xfrm>
          <a:off x="6778671" y="4163951"/>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About</a:t>
          </a:r>
          <a:endParaRPr lang="ko-KR" altLang="en-US" sz="900" b="1" kern="1200" dirty="0">
            <a:solidFill>
              <a:schemeClr val="tx1"/>
            </a:solidFill>
          </a:endParaRPr>
        </a:p>
      </dsp:txBody>
      <dsp:txXfrm>
        <a:off x="6791281" y="4176561"/>
        <a:ext cx="958010" cy="233104"/>
      </dsp:txXfrm>
    </dsp:sp>
    <dsp:sp modelId="{BB0FAD7D-0CC7-4CDA-9952-AC1F3D65598D}">
      <dsp:nvSpPr>
        <dsp:cNvPr id="0" name=""/>
        <dsp:cNvSpPr/>
      </dsp:nvSpPr>
      <dsp:spPr>
        <a:xfrm rot="20568193">
          <a:off x="2810516" y="1704978"/>
          <a:ext cx="4257872" cy="16830"/>
        </a:xfrm>
        <a:custGeom>
          <a:avLst/>
          <a:gdLst/>
          <a:ahLst/>
          <a:cxnLst/>
          <a:rect l="0" t="0" r="0" b="0"/>
          <a:pathLst>
            <a:path>
              <a:moveTo>
                <a:pt x="0" y="8415"/>
              </a:moveTo>
              <a:lnTo>
                <a:pt x="4257872"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33006" y="1606946"/>
        <a:ext cx="212893" cy="212893"/>
      </dsp:txXfrm>
    </dsp:sp>
    <dsp:sp modelId="{1542CA5A-16B4-4F25-9AD8-E65A5EE65B4A}">
      <dsp:nvSpPr>
        <dsp:cNvPr id="0" name=""/>
        <dsp:cNvSpPr/>
      </dsp:nvSpPr>
      <dsp:spPr>
        <a:xfrm>
          <a:off x="6799757" y="856335"/>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latinLnBrk="1">
            <a:lnSpc>
              <a:spcPct val="90000"/>
            </a:lnSpc>
            <a:spcBef>
              <a:spcPct val="0"/>
            </a:spcBef>
            <a:spcAft>
              <a:spcPct val="35000"/>
            </a:spcAft>
            <a:buNone/>
          </a:pPr>
          <a:r>
            <a:rPr lang="en-US" altLang="ko-KR" sz="800" b="1" kern="1200" dirty="0">
              <a:solidFill>
                <a:schemeClr val="tx1"/>
              </a:solidFill>
            </a:rPr>
            <a:t>Set difficulty(level)</a:t>
          </a:r>
          <a:endParaRPr lang="ko-KR" altLang="en-US" sz="800" b="1" kern="1200" dirty="0">
            <a:solidFill>
              <a:schemeClr val="tx1"/>
            </a:solidFill>
          </a:endParaRPr>
        </a:p>
      </dsp:txBody>
      <dsp:txXfrm>
        <a:off x="6812367" y="868945"/>
        <a:ext cx="958010" cy="233104"/>
      </dsp:txXfrm>
    </dsp:sp>
    <dsp:sp modelId="{26CD15B0-3660-42FF-B289-8FA8D646514B}">
      <dsp:nvSpPr>
        <dsp:cNvPr id="0" name=""/>
        <dsp:cNvSpPr/>
      </dsp:nvSpPr>
      <dsp:spPr>
        <a:xfrm rot="964581">
          <a:off x="2834326" y="3191640"/>
          <a:ext cx="4198679" cy="16830"/>
        </a:xfrm>
        <a:custGeom>
          <a:avLst/>
          <a:gdLst/>
          <a:ahLst/>
          <a:cxnLst/>
          <a:rect l="0" t="0" r="0" b="0"/>
          <a:pathLst>
            <a:path>
              <a:moveTo>
                <a:pt x="0" y="8415"/>
              </a:moveTo>
              <a:lnTo>
                <a:pt x="4198679"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8699" y="3095088"/>
        <a:ext cx="209933" cy="209933"/>
      </dsp:txXfrm>
    </dsp:sp>
    <dsp:sp modelId="{19341DA3-DC33-4786-8A29-78D931DA3EC6}">
      <dsp:nvSpPr>
        <dsp:cNvPr id="0" name=""/>
        <dsp:cNvSpPr/>
      </dsp:nvSpPr>
      <dsp:spPr>
        <a:xfrm>
          <a:off x="6790500" y="3747688"/>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Help</a:t>
          </a:r>
          <a:endParaRPr lang="ko-KR" altLang="en-US" sz="900" b="1" kern="1200" dirty="0">
            <a:solidFill>
              <a:schemeClr val="tx1"/>
            </a:solidFill>
          </a:endParaRPr>
        </a:p>
      </dsp:txBody>
      <dsp:txXfrm>
        <a:off x="6803110" y="3760298"/>
        <a:ext cx="958010" cy="233104"/>
      </dsp:txXfrm>
    </dsp:sp>
    <dsp:sp modelId="{94339E42-5A13-4A4B-9524-4A9AF9D1CBB8}">
      <dsp:nvSpPr>
        <dsp:cNvPr id="0" name=""/>
        <dsp:cNvSpPr/>
      </dsp:nvSpPr>
      <dsp:spPr>
        <a:xfrm rot="662209">
          <a:off x="2924549" y="2957919"/>
          <a:ext cx="3994422" cy="16830"/>
        </a:xfrm>
        <a:custGeom>
          <a:avLst/>
          <a:gdLst/>
          <a:ahLst/>
          <a:cxnLst/>
          <a:rect l="0" t="0" r="0" b="0"/>
          <a:pathLst>
            <a:path>
              <a:moveTo>
                <a:pt x="0" y="8415"/>
              </a:moveTo>
              <a:lnTo>
                <a:pt x="3994422"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21900" y="2866474"/>
        <a:ext cx="199721" cy="199721"/>
      </dsp:txXfrm>
    </dsp:sp>
    <dsp:sp modelId="{7B13EE83-52C6-441D-91C9-00BA3B3D77DF}">
      <dsp:nvSpPr>
        <dsp:cNvPr id="0" name=""/>
        <dsp:cNvSpPr/>
      </dsp:nvSpPr>
      <dsp:spPr>
        <a:xfrm>
          <a:off x="6785146" y="3296509"/>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Rearrangement</a:t>
          </a:r>
          <a:endParaRPr lang="ko-KR" altLang="en-US" sz="900" b="1" kern="1200" dirty="0">
            <a:solidFill>
              <a:schemeClr val="tx1"/>
            </a:solidFill>
          </a:endParaRPr>
        </a:p>
      </dsp:txBody>
      <dsp:txXfrm>
        <a:off x="6797756" y="3309119"/>
        <a:ext cx="958010" cy="233104"/>
      </dsp:txXfrm>
    </dsp:sp>
    <dsp:sp modelId="{68BBA4A6-D6C9-4163-B607-6E308405062B}">
      <dsp:nvSpPr>
        <dsp:cNvPr id="0" name=""/>
        <dsp:cNvSpPr/>
      </dsp:nvSpPr>
      <dsp:spPr>
        <a:xfrm rot="374423">
          <a:off x="2983033" y="2744439"/>
          <a:ext cx="3848386" cy="16830"/>
        </a:xfrm>
        <a:custGeom>
          <a:avLst/>
          <a:gdLst/>
          <a:ahLst/>
          <a:cxnLst/>
          <a:rect l="0" t="0" r="0" b="0"/>
          <a:pathLst>
            <a:path>
              <a:moveTo>
                <a:pt x="0" y="8415"/>
              </a:moveTo>
              <a:lnTo>
                <a:pt x="3848386"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1017" y="2656644"/>
        <a:ext cx="192419" cy="192419"/>
      </dsp:txXfrm>
    </dsp:sp>
    <dsp:sp modelId="{FFBB0668-BDB4-443D-81F6-29E4903B40A5}">
      <dsp:nvSpPr>
        <dsp:cNvPr id="0" name=""/>
        <dsp:cNvSpPr/>
      </dsp:nvSpPr>
      <dsp:spPr>
        <a:xfrm>
          <a:off x="6782277" y="288248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Timer</a:t>
          </a:r>
          <a:endParaRPr lang="ko-KR" altLang="en-US" sz="900" b="1" kern="1200" dirty="0">
            <a:solidFill>
              <a:schemeClr val="tx1"/>
            </a:solidFill>
          </a:endParaRPr>
        </a:p>
      </dsp:txBody>
      <dsp:txXfrm>
        <a:off x="6794887" y="2895092"/>
        <a:ext cx="958010" cy="233104"/>
      </dsp:txXfrm>
    </dsp:sp>
    <dsp:sp modelId="{E141A51B-7A24-4A9A-AA56-03CCEE27A506}">
      <dsp:nvSpPr>
        <dsp:cNvPr id="0" name=""/>
        <dsp:cNvSpPr/>
      </dsp:nvSpPr>
      <dsp:spPr>
        <a:xfrm rot="21365999">
          <a:off x="3000457" y="2308240"/>
          <a:ext cx="3809414" cy="16830"/>
        </a:xfrm>
        <a:custGeom>
          <a:avLst/>
          <a:gdLst/>
          <a:ahLst/>
          <a:cxnLst/>
          <a:rect l="0" t="0" r="0" b="0"/>
          <a:pathLst>
            <a:path>
              <a:moveTo>
                <a:pt x="0" y="8415"/>
              </a:moveTo>
              <a:lnTo>
                <a:pt x="3809414"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09929" y="2221419"/>
        <a:ext cx="190470" cy="190470"/>
      </dsp:txXfrm>
    </dsp:sp>
    <dsp:sp modelId="{8E07A21B-F127-4152-BE34-CBA1632608D0}">
      <dsp:nvSpPr>
        <dsp:cNvPr id="0" name=""/>
        <dsp:cNvSpPr/>
      </dsp:nvSpPr>
      <dsp:spPr>
        <a:xfrm>
          <a:off x="6789702" y="202550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Rank</a:t>
          </a:r>
          <a:endParaRPr lang="ko-KR" altLang="en-US" sz="900" b="1" kern="1200" dirty="0">
            <a:solidFill>
              <a:schemeClr val="tx1"/>
            </a:solidFill>
          </a:endParaRPr>
        </a:p>
      </dsp:txBody>
      <dsp:txXfrm>
        <a:off x="6802312" y="2038112"/>
        <a:ext cx="958010" cy="233104"/>
      </dsp:txXfrm>
    </dsp:sp>
    <dsp:sp modelId="{D9014B22-3C35-4ACF-9470-7C8D01BEB276}">
      <dsp:nvSpPr>
        <dsp:cNvPr id="0" name=""/>
        <dsp:cNvSpPr/>
      </dsp:nvSpPr>
      <dsp:spPr>
        <a:xfrm rot="20318673">
          <a:off x="2711813" y="1499061"/>
          <a:ext cx="4470343" cy="16830"/>
        </a:xfrm>
        <a:custGeom>
          <a:avLst/>
          <a:gdLst/>
          <a:ahLst/>
          <a:cxnLst/>
          <a:rect l="0" t="0" r="0" b="0"/>
          <a:pathLst>
            <a:path>
              <a:moveTo>
                <a:pt x="0" y="8415"/>
              </a:moveTo>
              <a:lnTo>
                <a:pt x="4470343"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4835227" y="1395717"/>
        <a:ext cx="223517" cy="223517"/>
      </dsp:txXfrm>
    </dsp:sp>
    <dsp:sp modelId="{5CF0E0DE-7E26-4676-892B-F499098B0575}">
      <dsp:nvSpPr>
        <dsp:cNvPr id="0" name=""/>
        <dsp:cNvSpPr/>
      </dsp:nvSpPr>
      <dsp:spPr>
        <a:xfrm>
          <a:off x="6811262" y="457163"/>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Start</a:t>
          </a:r>
          <a:endParaRPr lang="ko-KR" altLang="en-US" sz="900" b="1" kern="1200" dirty="0">
            <a:solidFill>
              <a:schemeClr val="tx1"/>
            </a:solidFill>
          </a:endParaRPr>
        </a:p>
      </dsp:txBody>
      <dsp:txXfrm>
        <a:off x="6823872" y="469773"/>
        <a:ext cx="958010" cy="23310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49093-644C-4FE9-91CD-52C8E0193EF2}" type="datetimeFigureOut">
              <a:rPr lang="ko-KR" altLang="en-US" smtClean="0"/>
              <a:t>2020-07-09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72CD2-C7F9-45C0-8DBF-2321DA8BC086}" type="slidenum">
              <a:rPr lang="ko-KR" altLang="en-US" smtClean="0"/>
              <a:t>‹#›</a:t>
            </a:fld>
            <a:endParaRPr lang="ko-KR" altLang="en-US"/>
          </a:p>
        </p:txBody>
      </p:sp>
    </p:spTree>
    <p:extLst>
      <p:ext uri="{BB962C8B-B14F-4D97-AF65-F5344CB8AC3E}">
        <p14:creationId xmlns:p14="http://schemas.microsoft.com/office/powerpoint/2010/main" val="37645073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a:t>
            </a:fld>
            <a:endParaRPr lang="ko-KR" altLang="en-US"/>
          </a:p>
        </p:txBody>
      </p:sp>
    </p:spTree>
    <p:extLst>
      <p:ext uri="{BB962C8B-B14F-4D97-AF65-F5344CB8AC3E}">
        <p14:creationId xmlns:p14="http://schemas.microsoft.com/office/powerpoint/2010/main" val="361427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12</a:t>
            </a:fld>
            <a:endParaRPr lang="ko-KR" altLang="en-US"/>
          </a:p>
        </p:txBody>
      </p:sp>
    </p:spTree>
    <p:extLst>
      <p:ext uri="{BB962C8B-B14F-4D97-AF65-F5344CB8AC3E}">
        <p14:creationId xmlns:p14="http://schemas.microsoft.com/office/powerpoint/2010/main" val="336466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15</a:t>
            </a:fld>
            <a:endParaRPr lang="ko-KR" altLang="en-US"/>
          </a:p>
        </p:txBody>
      </p:sp>
    </p:spTree>
    <p:extLst>
      <p:ext uri="{BB962C8B-B14F-4D97-AF65-F5344CB8AC3E}">
        <p14:creationId xmlns:p14="http://schemas.microsoft.com/office/powerpoint/2010/main" val="291632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2</a:t>
            </a:fld>
            <a:endParaRPr lang="ko-KR" altLang="en-US"/>
          </a:p>
        </p:txBody>
      </p:sp>
    </p:spTree>
    <p:extLst>
      <p:ext uri="{BB962C8B-B14F-4D97-AF65-F5344CB8AC3E}">
        <p14:creationId xmlns:p14="http://schemas.microsoft.com/office/powerpoint/2010/main" val="121357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 팀은 </a:t>
            </a:r>
            <a:r>
              <a:rPr lang="en-US" altLang="ko-KR" dirty="0"/>
              <a:t>LLK</a:t>
            </a:r>
            <a:r>
              <a:rPr lang="en-US" altLang="ko-KR" baseline="0" dirty="0"/>
              <a:t> </a:t>
            </a:r>
            <a:r>
              <a:rPr lang="ko-KR" altLang="en-US" baseline="0" dirty="0"/>
              <a:t>을 이번 프로젝트로 선정하였습니다</a:t>
            </a:r>
            <a:r>
              <a:rPr lang="en-US" altLang="ko-KR" baseline="0" dirty="0"/>
              <a:t>. LLK</a:t>
            </a:r>
            <a:r>
              <a:rPr lang="ko-KR" altLang="en-US" baseline="0" dirty="0"/>
              <a:t>은 두 개의 똑같은 그림을 시간 내에 소거하면 이기게 되는 게임 입니다</a:t>
            </a:r>
            <a:r>
              <a:rPr lang="en-US" altLang="ko-KR" baseline="0" dirty="0"/>
              <a:t>. (</a:t>
            </a:r>
            <a:r>
              <a:rPr lang="ko-KR" altLang="en-US" baseline="0" dirty="0"/>
              <a:t>단</a:t>
            </a:r>
            <a:r>
              <a:rPr lang="en-US" altLang="ko-KR" baseline="0" dirty="0"/>
              <a:t>, </a:t>
            </a:r>
            <a:r>
              <a:rPr lang="ko-KR" altLang="en-US" baseline="0" dirty="0"/>
              <a:t>두 그림을 연결하는 경로의 모서리 수가 </a:t>
            </a:r>
            <a:r>
              <a:rPr lang="en-US" altLang="ko-KR" baseline="0" dirty="0"/>
              <a:t>3, </a:t>
            </a:r>
            <a:r>
              <a:rPr lang="ko-KR" altLang="en-US" baseline="0" dirty="0"/>
              <a:t>꼭지점 수가 </a:t>
            </a:r>
            <a:r>
              <a:rPr lang="en-US" altLang="ko-KR" baseline="0" dirty="0"/>
              <a:t>2 </a:t>
            </a:r>
            <a:r>
              <a:rPr lang="ko-KR" altLang="en-US" baseline="0" dirty="0"/>
              <a:t>이내 여아만 그림 소거 될 수 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4</a:t>
            </a:fld>
            <a:endParaRPr lang="ko-KR" altLang="en-US"/>
          </a:p>
        </p:txBody>
      </p:sp>
    </p:spTree>
    <p:extLst>
      <p:ext uri="{BB962C8B-B14F-4D97-AF65-F5344CB8AC3E}">
        <p14:creationId xmlns:p14="http://schemas.microsoft.com/office/powerpoint/2010/main" val="291994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a:t>
            </a:r>
            <a:r>
              <a:rPr lang="en-US" altLang="ko-KR" baseline="0" dirty="0"/>
              <a:t> is our function module diagram. There are 10 function in </a:t>
            </a:r>
            <a:r>
              <a:rPr lang="en-US" altLang="ko-KR" baseline="0" dirty="0" err="1"/>
              <a:t>lianliankan</a:t>
            </a:r>
            <a:r>
              <a:rPr lang="en-US" altLang="ko-KR" baseline="0" dirty="0"/>
              <a:t>. </a:t>
            </a:r>
            <a:r>
              <a:rPr lang="ko-KR" altLang="en-US" baseline="0" dirty="0"/>
              <a:t>기능 읽어 </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5</a:t>
            </a:fld>
            <a:endParaRPr lang="ko-KR" altLang="en-US"/>
          </a:p>
        </p:txBody>
      </p:sp>
    </p:spTree>
    <p:extLst>
      <p:ext uri="{BB962C8B-B14F-4D97-AF65-F5344CB8AC3E}">
        <p14:creationId xmlns:p14="http://schemas.microsoft.com/office/powerpoint/2010/main" val="146279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a:t>
            </a:r>
            <a:r>
              <a:rPr lang="en-US" altLang="ko-KR" baseline="0" dirty="0"/>
              <a:t> it is class diagram to compose </a:t>
            </a:r>
            <a:r>
              <a:rPr lang="en-US" altLang="ko-KR" baseline="0" dirty="0" err="1"/>
              <a:t>lianliankan</a:t>
            </a:r>
            <a:r>
              <a:rPr lang="en-US" altLang="ko-KR" baseline="0" dirty="0"/>
              <a:t>. ADD, Help, </a:t>
            </a:r>
            <a:r>
              <a:rPr lang="en-US" altLang="ko-KR" baseline="0" dirty="0" err="1"/>
              <a:t>LLKGame</a:t>
            </a:r>
            <a:r>
              <a:rPr lang="en-US" altLang="ko-KR" baseline="0" dirty="0"/>
              <a:t> header, </a:t>
            </a:r>
            <a:r>
              <a:rPr lang="en-US" altLang="ko-KR" baseline="0" dirty="0" err="1"/>
              <a:t>LLKGameDig</a:t>
            </a:r>
            <a:r>
              <a:rPr lang="en-US" altLang="ko-KR" baseline="0" dirty="0"/>
              <a:t>, Record.</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6</a:t>
            </a:fld>
            <a:endParaRPr lang="ko-KR" altLang="en-US"/>
          </a:p>
        </p:txBody>
      </p:sp>
    </p:spTree>
    <p:extLst>
      <p:ext uri="{BB962C8B-B14F-4D97-AF65-F5344CB8AC3E}">
        <p14:creationId xmlns:p14="http://schemas.microsoft.com/office/powerpoint/2010/main" val="416013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you can see, this is Flow chart. Once</a:t>
            </a:r>
            <a:r>
              <a:rPr lang="en-US" altLang="ko-KR" baseline="0" dirty="0"/>
              <a:t> Game start, take countdown. And if they have a left time, they can continue the next. Once click mouse button, next, algorithm consider whether the pattern be selected or not. If yes, go next and if no, go into first judgment again. Assume that the previous judgment is YES. And then the user have to choose second pattern. Eliminate the two selected pattern If they can be eliminated. If can not, go first judgment again. If there is no any pattern, you are win but no time and still pattern remained, you are lose. </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8</a:t>
            </a:fld>
            <a:endParaRPr lang="ko-KR" altLang="en-US"/>
          </a:p>
        </p:txBody>
      </p:sp>
    </p:spTree>
    <p:extLst>
      <p:ext uri="{BB962C8B-B14F-4D97-AF65-F5344CB8AC3E}">
        <p14:creationId xmlns:p14="http://schemas.microsoft.com/office/powerpoint/2010/main" val="262402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메인 인터페이스는 </a:t>
            </a:r>
            <a:r>
              <a:rPr lang="en-US" altLang="ko-KR" dirty="0"/>
              <a:t>START,</a:t>
            </a:r>
            <a:r>
              <a:rPr lang="en-US" altLang="ko-KR" baseline="0" dirty="0"/>
              <a:t> RANK, HELP, ABOUT, EXIT </a:t>
            </a:r>
            <a:r>
              <a:rPr lang="ko-KR" altLang="en-US" baseline="0" dirty="0"/>
              <a:t>로 구성되어있습니다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9</a:t>
            </a:fld>
            <a:endParaRPr lang="ko-KR" altLang="en-US"/>
          </a:p>
        </p:txBody>
      </p:sp>
    </p:spTree>
    <p:extLst>
      <p:ext uri="{BB962C8B-B14F-4D97-AF65-F5344CB8AC3E}">
        <p14:creationId xmlns:p14="http://schemas.microsoft.com/office/powerpoint/2010/main" val="4779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a:t>
            </a:r>
            <a:r>
              <a:rPr lang="en-US" altLang="ko-KR" baseline="0" dirty="0"/>
              <a:t> is initial screen. First, Click the start button</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10</a:t>
            </a:fld>
            <a:endParaRPr lang="ko-KR" altLang="en-US"/>
          </a:p>
        </p:txBody>
      </p:sp>
    </p:spTree>
    <p:extLst>
      <p:ext uri="{BB962C8B-B14F-4D97-AF65-F5344CB8AC3E}">
        <p14:creationId xmlns:p14="http://schemas.microsoft.com/office/powerpoint/2010/main" val="104753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Once we click the Start, we can see a screen that can select a game level. In this game, There are three lever – easy, normal, hard. After selecting any level, the Game can be started.</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11</a:t>
            </a:fld>
            <a:endParaRPr lang="ko-KR" altLang="en-US"/>
          </a:p>
        </p:txBody>
      </p:sp>
    </p:spTree>
    <p:extLst>
      <p:ext uri="{BB962C8B-B14F-4D97-AF65-F5344CB8AC3E}">
        <p14:creationId xmlns:p14="http://schemas.microsoft.com/office/powerpoint/2010/main" val="232246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4197892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961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55913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89008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273988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2729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8099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58845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3269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57953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478996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55DEA-B2B0-42D8-AB58-FF114DD6932F}" type="datetimeFigureOut">
              <a:rPr lang="ko-KR" altLang="en-US" smtClean="0"/>
              <a:t>2020-07-09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2920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file:///C:\Program%20Files%20(x86)\Microsoft%20Visual%20Studio\2017\Community\Common7\IDE\devenv.ex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432329"/>
            <a:ext cx="9144000" cy="1152751"/>
          </a:xfrm>
        </p:spPr>
        <p:txBody>
          <a:bodyPr/>
          <a:lstStyle/>
          <a:p>
            <a:pPr algn="l"/>
            <a:r>
              <a:rPr lang="zh-CN" altLang="en-US" dirty="0"/>
              <a:t>连连看</a:t>
            </a:r>
            <a:r>
              <a:rPr lang="en-US" altLang="zh-CN" sz="2800" dirty="0"/>
              <a:t>with Data Structure</a:t>
            </a:r>
            <a:endParaRPr lang="ko-KR" altLang="en-US" sz="2800" dirty="0"/>
          </a:p>
        </p:txBody>
      </p:sp>
      <p:graphicFrame>
        <p:nvGraphicFramePr>
          <p:cNvPr id="4" name="표 3"/>
          <p:cNvGraphicFramePr>
            <a:graphicFrameLocks noGrp="1"/>
          </p:cNvGraphicFramePr>
          <p:nvPr>
            <p:extLst>
              <p:ext uri="{D42A27DB-BD31-4B8C-83A1-F6EECF244321}">
                <p14:modId xmlns:p14="http://schemas.microsoft.com/office/powerpoint/2010/main" val="3353375019"/>
              </p:ext>
            </p:extLst>
          </p:nvPr>
        </p:nvGraphicFramePr>
        <p:xfrm>
          <a:off x="5069114" y="4668530"/>
          <a:ext cx="7122886" cy="2189470"/>
        </p:xfrm>
        <a:graphic>
          <a:graphicData uri="http://schemas.openxmlformats.org/drawingml/2006/table">
            <a:tbl>
              <a:tblPr firstRow="1" bandRow="1">
                <a:tableStyleId>{5C22544A-7EE6-4342-B048-85BDC9FD1C3A}</a:tableStyleId>
              </a:tblPr>
              <a:tblGrid>
                <a:gridCol w="3561443">
                  <a:extLst>
                    <a:ext uri="{9D8B030D-6E8A-4147-A177-3AD203B41FA5}">
                      <a16:colId xmlns:a16="http://schemas.microsoft.com/office/drawing/2014/main" val="20000"/>
                    </a:ext>
                  </a:extLst>
                </a:gridCol>
                <a:gridCol w="3561443">
                  <a:extLst>
                    <a:ext uri="{9D8B030D-6E8A-4147-A177-3AD203B41FA5}">
                      <a16:colId xmlns:a16="http://schemas.microsoft.com/office/drawing/2014/main" val="20001"/>
                    </a:ext>
                  </a:extLst>
                </a:gridCol>
              </a:tblGrid>
              <a:tr h="315974">
                <a:tc>
                  <a:txBody>
                    <a:bodyPr/>
                    <a:lstStyle/>
                    <a:p>
                      <a:pPr latinLnBrk="1"/>
                      <a:r>
                        <a:rPr lang="en-US" altLang="ko-KR" sz="1400" b="1" dirty="0">
                          <a:solidFill>
                            <a:schemeClr val="tx1"/>
                          </a:solidFill>
                        </a:rPr>
                        <a:t>Group</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400" b="0" dirty="0">
                          <a:solidFill>
                            <a:schemeClr val="tx1"/>
                          </a:solidFill>
                        </a:rPr>
                        <a:t>7</a:t>
                      </a:r>
                      <a:endParaRPr lang="ko-KR"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5974">
                <a:tc>
                  <a:txBody>
                    <a:bodyPr/>
                    <a:lstStyle/>
                    <a:p>
                      <a:pPr latinLnBrk="1"/>
                      <a:r>
                        <a:rPr lang="en-US" altLang="ko-KR" sz="1400" b="1" dirty="0">
                          <a:solidFill>
                            <a:schemeClr val="tx1"/>
                          </a:solidFill>
                        </a:rPr>
                        <a:t>Subject</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400" dirty="0">
                          <a:solidFill>
                            <a:schemeClr val="tx1"/>
                          </a:solidFill>
                        </a:rPr>
                        <a:t>Data Structure (Final</a:t>
                      </a:r>
                      <a:r>
                        <a:rPr lang="en-US" altLang="ko-KR" sz="1400" baseline="0" dirty="0">
                          <a:solidFill>
                            <a:schemeClr val="tx1"/>
                          </a:solidFill>
                        </a:rPr>
                        <a:t> project)</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15974">
                <a:tc>
                  <a:txBody>
                    <a:bodyPr/>
                    <a:lstStyle/>
                    <a:p>
                      <a:pPr latinLnBrk="1"/>
                      <a:r>
                        <a:rPr lang="en-US" altLang="ko-KR" sz="1400" b="1" dirty="0">
                          <a:solidFill>
                            <a:schemeClr val="tx1"/>
                          </a:solidFill>
                        </a:rPr>
                        <a:t>Team leader</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(17309003) CHO MANKI </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15974">
                <a:tc rowSpan="3">
                  <a:txBody>
                    <a:bodyPr/>
                    <a:lstStyle/>
                    <a:p>
                      <a:pPr latinLnBrk="1"/>
                      <a:r>
                        <a:rPr lang="en-US" altLang="ko-KR" sz="1400" b="1" dirty="0">
                          <a:solidFill>
                            <a:schemeClr val="tx1"/>
                          </a:solidFill>
                        </a:rPr>
                        <a:t>Member</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(17309004)</a:t>
                      </a:r>
                      <a:r>
                        <a:rPr lang="en-US" altLang="ko-KR" sz="1400" baseline="0" dirty="0">
                          <a:solidFill>
                            <a:schemeClr val="tx1"/>
                          </a:solidFill>
                        </a:rPr>
                        <a:t> KIM SEONGHYEON</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4726">
                <a:tc vMerge="1">
                  <a:txBody>
                    <a:bodyPr/>
                    <a:lstStyle/>
                    <a:p>
                      <a:pPr latinLnBrk="1"/>
                      <a:endParaRPr lang="ko-KR"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(17309005)</a:t>
                      </a:r>
                      <a:r>
                        <a:rPr lang="en-US" altLang="ko-KR" sz="1400" baseline="0" dirty="0">
                          <a:solidFill>
                            <a:schemeClr val="tx1"/>
                          </a:solidFill>
                        </a:rPr>
                        <a:t> KUM SEONGWON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4726">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(17309006) MIN SIWAN</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15974">
                <a:tc>
                  <a:txBody>
                    <a:bodyPr/>
                    <a:lstStyle/>
                    <a:p>
                      <a:pPr latinLnBrk="1"/>
                      <a:r>
                        <a:rPr lang="en-US" altLang="ko-KR" sz="1400" b="1" dirty="0">
                          <a:solidFill>
                            <a:schemeClr val="tx1"/>
                          </a:solidFill>
                        </a:rPr>
                        <a:t>Due</a:t>
                      </a:r>
                      <a:r>
                        <a:rPr lang="en-US" altLang="ko-KR" sz="1400" b="1" baseline="0" dirty="0">
                          <a:solidFill>
                            <a:schemeClr val="tx1"/>
                          </a:solidFill>
                        </a:rPr>
                        <a:t> date</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en-US" altLang="ko-KR" sz="1400" dirty="0">
                          <a:solidFill>
                            <a:schemeClr val="tx1"/>
                          </a:solidFill>
                        </a:rPr>
                        <a:t>2018.06.19</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9505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직사각형 3"/>
          <p:cNvSpPr/>
          <p:nvPr/>
        </p:nvSpPr>
        <p:spPr>
          <a:xfrm>
            <a:off x="1168400" y="2667000"/>
            <a:ext cx="12319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1627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Tree>
    <p:extLst>
      <p:ext uri="{BB962C8B-B14F-4D97-AF65-F5344CB8AC3E}">
        <p14:creationId xmlns:p14="http://schemas.microsoft.com/office/powerpoint/2010/main" val="249736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내용 개체 틀 5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00" y="0"/>
            <a:ext cx="12217400" cy="6858000"/>
          </a:xfr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109" y="1984744"/>
            <a:ext cx="567817" cy="496185"/>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596" y="1463902"/>
            <a:ext cx="567817" cy="520843"/>
          </a:xfrm>
          <a:prstGeom prst="rect">
            <a:avLst/>
          </a:prstGeom>
        </p:spPr>
      </p:pic>
      <p:sp>
        <p:nvSpPr>
          <p:cNvPr id="49" name="직사각형 48"/>
          <p:cNvSpPr/>
          <p:nvPr/>
        </p:nvSpPr>
        <p:spPr>
          <a:xfrm>
            <a:off x="3196109" y="1984744"/>
            <a:ext cx="567817" cy="49618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4879596" y="1463902"/>
            <a:ext cx="567817" cy="49618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p:cNvCxnSpPr/>
          <p:nvPr/>
        </p:nvCxnSpPr>
        <p:spPr>
          <a:xfrm flipV="1">
            <a:off x="3480017" y="1711994"/>
            <a:ext cx="0" cy="520842"/>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flipH="1">
            <a:off x="3480017" y="1724323"/>
            <a:ext cx="1683487" cy="0"/>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pic>
        <p:nvPicPr>
          <p:cNvPr id="57" name="그림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284" y="5112330"/>
            <a:ext cx="111812" cy="158400"/>
          </a:xfrm>
          <a:prstGeom prst="rect">
            <a:avLst/>
          </a:prstGeom>
        </p:spPr>
      </p:pic>
      <p:sp>
        <p:nvSpPr>
          <p:cNvPr id="58" name="직사각형 57"/>
          <p:cNvSpPr/>
          <p:nvPr/>
        </p:nvSpPr>
        <p:spPr>
          <a:xfrm>
            <a:off x="8037576" y="5112330"/>
            <a:ext cx="355520" cy="15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5447413" y="2480929"/>
            <a:ext cx="567817"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3763926" y="2480928"/>
            <a:ext cx="567817"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2" name="그림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8672" y="5045449"/>
            <a:ext cx="397336" cy="292159"/>
          </a:xfrm>
          <a:prstGeom prst="rect">
            <a:avLst/>
          </a:prstGeom>
        </p:spPr>
      </p:pic>
      <p:sp>
        <p:nvSpPr>
          <p:cNvPr id="61" name="직사각형 60"/>
          <p:cNvSpPr/>
          <p:nvPr/>
        </p:nvSpPr>
        <p:spPr>
          <a:xfrm>
            <a:off x="3480017" y="4943437"/>
            <a:ext cx="1155991"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1520153" y="4943435"/>
            <a:ext cx="1155991"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74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58"/>
                                        </p:tgtEl>
                                      </p:cBhvr>
                                    </p:animEffect>
                                    <p:animScale>
                                      <p:cBhvr>
                                        <p:cTn id="43" dur="250" autoRev="1" fill="hold"/>
                                        <p:tgtEl>
                                          <p:spTgt spid="58"/>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 presetClass="exit" presetSubtype="0" fill="hold" grpId="2" nodeType="withEffect">
                                  <p:stCondLst>
                                    <p:cond delay="0"/>
                                  </p:stCondLst>
                                  <p:childTnLst>
                                    <p:set>
                                      <p:cBhvr>
                                        <p:cTn id="50" dur="1" fill="hold">
                                          <p:stCondLst>
                                            <p:cond delay="0"/>
                                          </p:stCondLst>
                                        </p:cTn>
                                        <p:tgtEl>
                                          <p:spTgt spid="5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 presetClass="exit" presetSubtype="0" fill="hold" grpId="1"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5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6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8" grpId="0" animBg="1"/>
      <p:bldP spid="58" grpId="1" animBg="1"/>
      <p:bldP spid="58" grpId="2" animBg="1"/>
      <p:bldP spid="59" grpId="0" animBg="1"/>
      <p:bldP spid="59" grpId="1" animBg="1"/>
      <p:bldP spid="60" grpId="0" animBg="1"/>
      <p:bldP spid="60" grpId="1" animBg="1"/>
      <p:bldP spid="61" grpId="0" animBg="1"/>
      <p:bldP spid="61" grpId="1"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직사각형 2"/>
          <p:cNvSpPr/>
          <p:nvPr/>
        </p:nvSpPr>
        <p:spPr>
          <a:xfrm>
            <a:off x="7975600" y="5070435"/>
            <a:ext cx="567944" cy="22546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498601" y="4940301"/>
            <a:ext cx="1329944" cy="62632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276346" y="5070435"/>
            <a:ext cx="514471" cy="33174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27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4951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8633"/>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367" y="1685259"/>
            <a:ext cx="3453266" cy="3498114"/>
          </a:xfrm>
          <a:prstGeom prst="rect">
            <a:avLst/>
          </a:prstGeom>
        </p:spPr>
      </p:pic>
      <p:sp>
        <p:nvSpPr>
          <p:cNvPr id="9" name="모서리가 둥근 직사각형 8"/>
          <p:cNvSpPr/>
          <p:nvPr/>
        </p:nvSpPr>
        <p:spPr>
          <a:xfrm>
            <a:off x="1180213" y="3434316"/>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1180213" y="4224670"/>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1180213" y="5015024"/>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254642" y="5890437"/>
            <a:ext cx="1169580"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527" y="1501676"/>
            <a:ext cx="2844946" cy="3854648"/>
          </a:xfrm>
          <a:prstGeom prst="rect">
            <a:avLst/>
          </a:prstGeom>
        </p:spPr>
      </p:pic>
      <p:pic>
        <p:nvPicPr>
          <p:cNvPr id="14" name="그림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787" y="2633329"/>
            <a:ext cx="3024426" cy="1591342"/>
          </a:xfrm>
          <a:prstGeom prst="rect">
            <a:avLst/>
          </a:prstGeom>
        </p:spPr>
      </p:pic>
      <p:pic>
        <p:nvPicPr>
          <p:cNvPr id="15" name="그림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681" y="2633329"/>
            <a:ext cx="2280638" cy="1591342"/>
          </a:xfrm>
          <a:prstGeom prst="rect">
            <a:avLst/>
          </a:prstGeom>
        </p:spPr>
      </p:pic>
    </p:spTree>
    <p:extLst>
      <p:ext uri="{BB962C8B-B14F-4D97-AF65-F5344CB8AC3E}">
        <p14:creationId xmlns:p14="http://schemas.microsoft.com/office/powerpoint/2010/main" val="190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xit" presetSubtype="10" fill="hold" grpId="1" nodeType="clickEffect">
                                  <p:stCondLst>
                                    <p:cond delay="0"/>
                                  </p:stCondLst>
                                  <p:childTnLst>
                                    <p:animEffect transition="out" filter="randombar(horizontal)">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4" presetClass="exit" presetSubtype="10" fill="hold" nodeType="withEffect">
                                  <p:stCondLst>
                                    <p:cond delay="0"/>
                                  </p:stCondLst>
                                  <p:childTnLst>
                                    <p:animEffect transition="out" filter="randombar(horizontal)">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1" nodeType="clickEffect">
                                  <p:stCondLst>
                                    <p:cond delay="0"/>
                                  </p:stCondLst>
                                  <p:childTnLst>
                                    <p:animEffect transition="out" filter="randombar(horizontal)">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xit" presetSubtype="10" fill="hold" grpId="1" nodeType="clickEffect">
                                  <p:stCondLst>
                                    <p:cond delay="0"/>
                                  </p:stCondLst>
                                  <p:childTnLst>
                                    <p:animEffect transition="out" filter="randombar(horizontal)">
                                      <p:cBhvr>
                                        <p:cTn id="62" dur="500"/>
                                        <p:tgtEl>
                                          <p:spTgt spid="12"/>
                                        </p:tgtEl>
                                      </p:cBhvr>
                                    </p:animEffect>
                                    <p:set>
                                      <p:cBhvr>
                                        <p:cTn id="63" dur="1" fill="hold">
                                          <p:stCondLst>
                                            <p:cond delay="499"/>
                                          </p:stCondLst>
                                        </p:cTn>
                                        <p:tgtEl>
                                          <p:spTgt spid="12"/>
                                        </p:tgtEl>
                                        <p:attrNameLst>
                                          <p:attrName>style.visibility</p:attrName>
                                        </p:attrNameLst>
                                      </p:cBhvr>
                                      <p:to>
                                        <p:strVal val="hidden"/>
                                      </p:to>
                                    </p:set>
                                  </p:childTnLst>
                                </p:cTn>
                              </p:par>
                              <p:par>
                                <p:cTn id="64" presetID="14" presetClass="exit" presetSubtype="10" fill="hold" nodeType="withEffect">
                                  <p:stCondLst>
                                    <p:cond delay="0"/>
                                  </p:stCondLst>
                                  <p:childTnLst>
                                    <p:animEffect transition="out" filter="randombar(horizontal)">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0" presetClass="path" presetSubtype="0" accel="50000" decel="50000" fill="hold" nodeType="withEffect">
                                  <p:stCondLst>
                                    <p:cond delay="0"/>
                                  </p:stCondLst>
                                  <p:childTnLst>
                                    <p:animMotion origin="layout" path="M 2.70833E-6 1.11111E-6 L 2.70833E-6 1.11111E-6 C -0.00065 -0.00069 -0.01107 -0.0125 -0.01407 -0.01713 C -0.01498 -0.01852 -0.01589 -0.02014 -0.01667 -0.02176 C -0.01927 -0.02731 -0.01875 -0.03148 -0.02357 -0.03564 C -0.02852 -0.04004 -0.02591 -0.03796 -0.03151 -0.04189 C -0.03268 -0.04398 -0.03399 -0.04583 -0.0349 -0.04814 C -0.03568 -0.05 -0.03568 -0.05277 -0.03672 -0.05439 C -0.03763 -0.05578 -0.03907 -0.05532 -0.04024 -0.05578 C -0.0405 -0.0574 -0.0405 -0.05926 -0.04102 -0.06041 C -0.0418 -0.06227 -0.04492 -0.06736 -0.04636 -0.06828 C -0.04792 -0.06921 -0.04974 -0.06921 -0.05157 -0.0699 C -0.05235 -0.07129 -0.05326 -0.07314 -0.05417 -0.07453 C -0.05495 -0.07569 -0.05599 -0.07639 -0.05677 -0.07754 C -0.05834 -0.07986 -0.05912 -0.08402 -0.06107 -0.08518 L -0.06367 -0.0868 L -0.06289 -0.08981 " pathEditMode="relative" ptsTypes="AAAAAAAAAAAAAAAAA">
                                      <p:cBhvr>
                                        <p:cTn id="73" dur="2000" fill="hold"/>
                                        <p:tgtEl>
                                          <p:spTgt spid="6"/>
                                        </p:tgtEl>
                                        <p:attrNameLst>
                                          <p:attrName>ppt_x</p:attrName>
                                          <p:attrName>ppt_y</p:attrName>
                                        </p:attrNameLst>
                                      </p:cBhvr>
                                    </p:animMotion>
                                  </p:childTnLst>
                                </p:cTn>
                              </p:par>
                              <p:par>
                                <p:cTn id="74" presetID="10"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0" presetClass="path" presetSubtype="0" accel="50000" decel="50000" fill="hold" nodeType="withEffect">
                                  <p:stCondLst>
                                    <p:cond delay="0"/>
                                  </p:stCondLst>
                                  <p:childTnLst>
                                    <p:animMotion origin="layout" path="M 1.25E-6 4.81481E-6 L 1.25E-6 4.81481E-6 C 0.01758 0.00625 0.00039 0.00069 0.02877 0.00601 C 0.03281 0.00694 0.03685 0.00833 0.04088 0.00925 C 0.04349 0.00972 0.04622 0.01018 0.04883 0.01087 C 0.07148 0.00925 0.09414 0.00856 0.1168 0.00601 C 0.11836 0.00601 0.11966 0.00393 0.12122 0.003 C 0.13073 -0.00209 0.12513 0.00162 0.13333 -0.00163 C 0.1444 -0.00602 0.12083 0.00069 0.14206 -0.00463 C 0.14492 -0.00811 0.14766 -0.01158 0.15078 -0.01413 C 0.15195 -0.01482 0.15312 -0.01528 0.1543 -0.01551 C 0.17266 -0.02176 0.16953 -0.01899 0.197 -0.02014 C 0.19935 -0.02084 0.20169 -0.02084 0.20404 -0.02176 C 0.2056 -0.02246 0.20677 -0.02454 0.20833 -0.02477 C 0.21888 -0.02663 0.2293 -0.02686 0.23984 -0.02801 C 0.24062 -0.02848 0.24167 -0.02871 0.24245 -0.0294 C 0.24362 -0.03079 0.24596 -0.03403 0.24596 -0.03403 L 0.24596 -0.03403 " pathEditMode="relative" ptsTypes="AAAAAAAAAAAAAAAAAA">
                                      <p:cBhvr>
                                        <p:cTn id="78" dur="2000" fill="hold"/>
                                        <p:tgtEl>
                                          <p:spTgt spid="13"/>
                                        </p:tgtEl>
                                        <p:attrNameLst>
                                          <p:attrName>ppt_x</p:attrName>
                                          <p:attrName>ppt_y</p:attrName>
                                        </p:attrNameLst>
                                      </p:cBhvr>
                                    </p:animMotion>
                                  </p:childTnLst>
                                </p:cTn>
                              </p:par>
                              <p:par>
                                <p:cTn id="79" presetID="10"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0" presetClass="path" presetSubtype="0" accel="50000" decel="50000" fill="hold" nodeType="withEffect">
                                  <p:stCondLst>
                                    <p:cond delay="0"/>
                                  </p:stCondLst>
                                  <p:childTnLst>
                                    <p:animMotion origin="layout" path="M 4.79167E-6 -1.11111E-6 L 4.79167E-6 -1.11111E-6 C -0.0004 0.00509 -0.00027 0.01042 -0.00092 0.01528 C -0.00118 0.01713 -0.00235 0.01829 -0.00274 0.02014 C -0.00326 0.02245 -0.00313 0.02523 -0.00352 0.02778 C -0.0043 0.0331 -0.00534 0.0382 -0.00612 0.04329 C -0.00691 0.05278 -0.00743 0.06204 -0.00964 0.07107 C -0.01042 0.07431 -0.01211 0.07616 -0.01316 0.07894 C -0.0142 0.08195 -0.01485 0.08519 -0.01576 0.0882 C -0.01602 0.09283 -0.01576 0.09769 -0.01667 0.10208 C -0.01706 0.10417 -0.01875 0.10486 -0.01928 0.10671 C -0.02006 0.10972 -0.01954 0.1132 -0.02019 0.1162 C -0.02292 0.12986 -0.02605 0.13704 -0.02969 0.15023 C -0.03347 0.1632 -0.03243 0.16366 -0.03672 0.175 C -0.03777 0.17778 -0.0392 0.18009 -0.04024 0.18264 C -0.04506 0.1956 -0.04258 0.1912 -0.04636 0.2044 C -0.04805 0.21065 -0.04987 0.21482 -0.05248 0.21991 C -0.053 0.22107 -0.05365 0.22199 -0.05417 0.22315 C -0.05482 0.22662 -0.05495 0.23056 -0.05599 0.2338 C -0.05638 0.23542 -0.05782 0.23565 -0.0586 0.23704 C -0.05938 0.23866 -0.05964 0.2412 -0.06029 0.24329 C -0.06081 0.24491 -0.06146 0.2463 -0.06198 0.24792 C -0.06329 0.25139 -0.06446 0.25509 -0.0655 0.25857 C -0.06967 0.27269 -0.06928 0.275 -0.07513 0.28658 C -0.07579 0.28796 -0.07683 0.28866 -0.07774 0.28958 C -0.078 0.29236 -0.07813 0.29491 -0.07865 0.29745 C -0.07956 0.30162 -0.08152 0.30533 -0.08217 0.30972 C -0.08243 0.31181 -0.0823 0.31435 -0.08295 0.31597 C -0.0836 0.31759 -0.08477 0.31783 -0.08555 0.31921 C -0.08659 0.3206 -0.08724 0.32222 -0.08829 0.32384 C -0.08933 0.32546 -0.09063 0.32662 -0.09167 0.32847 C -0.09245 0.32963 -0.09284 0.33148 -0.09349 0.3331 C -0.09375 0.33357 -0.09402 0.33403 -0.09428 0.33472 L -0.09428 0.33472 " pathEditMode="relative" ptsTypes="AAAAAAAAAAAAAAAAAAAAAAAAAAAAAAAAAA">
                                      <p:cBhvr>
                                        <p:cTn id="83" dur="2000" fill="hold"/>
                                        <p:tgtEl>
                                          <p:spTgt spid="14"/>
                                        </p:tgtEl>
                                        <p:attrNameLst>
                                          <p:attrName>ppt_x</p:attrName>
                                          <p:attrName>ppt_y</p:attrName>
                                        </p:attrNameLst>
                                      </p:cBhvr>
                                    </p:animMotion>
                                  </p:childTnLst>
                                </p:cTn>
                              </p:par>
                              <p:par>
                                <p:cTn id="84" presetID="10" presetClass="entr" presetSubtype="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0" presetClass="path" presetSubtype="0" accel="50000" decel="50000" fill="hold" nodeType="withEffect">
                                  <p:stCondLst>
                                    <p:cond delay="0"/>
                                  </p:stCondLst>
                                  <p:childTnLst>
                                    <p:animMotion origin="layout" path="M 0.07643 0.09236 L 0.31016 0.34491 " pathEditMode="relative" ptsTypes="AA">
                                      <p:cBhvr>
                                        <p:cTn id="8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200400"/>
            <a:ext cx="10515600" cy="2976563"/>
          </a:xfrm>
        </p:spPr>
        <p:txBody>
          <a:bodyPr/>
          <a:lstStyle/>
          <a:p>
            <a:pPr marL="0" indent="0" algn="ctr">
              <a:buNone/>
            </a:pPr>
            <a:r>
              <a:rPr lang="en-US" altLang="ko-KR" sz="6600" dirty="0">
                <a:hlinkClick r:id="rId2" action="ppaction://program"/>
              </a:rPr>
              <a:t>Game Test</a:t>
            </a:r>
            <a:endParaRPr lang="ko-KR" altLang="en-US" sz="6600" dirty="0"/>
          </a:p>
        </p:txBody>
      </p:sp>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6. Testing</a:t>
            </a:r>
            <a:endParaRPr lang="ko-KR" altLang="en-US" sz="2800" dirty="0"/>
          </a:p>
        </p:txBody>
      </p:sp>
    </p:spTree>
    <p:extLst>
      <p:ext uri="{BB962C8B-B14F-4D97-AF65-F5344CB8AC3E}">
        <p14:creationId xmlns:p14="http://schemas.microsoft.com/office/powerpoint/2010/main" val="205704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200400"/>
            <a:ext cx="10515600" cy="2976563"/>
          </a:xfrm>
        </p:spPr>
        <p:txBody>
          <a:bodyPr/>
          <a:lstStyle/>
          <a:p>
            <a:pPr marL="0" indent="0" algn="ctr">
              <a:buNone/>
            </a:pPr>
            <a:r>
              <a:rPr lang="en-US" altLang="ko-KR" sz="6600" dirty="0"/>
              <a:t>Q&amp;A</a:t>
            </a:r>
            <a:endParaRPr lang="ko-KR" altLang="en-US" sz="6600" dirty="0"/>
          </a:p>
        </p:txBody>
      </p:sp>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7. Q&amp;A</a:t>
            </a:r>
            <a:endParaRPr lang="ko-KR" altLang="en-US" sz="2800" dirty="0"/>
          </a:p>
        </p:txBody>
      </p:sp>
    </p:spTree>
    <p:extLst>
      <p:ext uri="{BB962C8B-B14F-4D97-AF65-F5344CB8AC3E}">
        <p14:creationId xmlns:p14="http://schemas.microsoft.com/office/powerpoint/2010/main" val="347092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086100"/>
            <a:ext cx="10515600" cy="3090862"/>
          </a:xfrm>
        </p:spPr>
        <p:txBody>
          <a:bodyPr>
            <a:normAutofit/>
          </a:bodyPr>
          <a:lstStyle/>
          <a:p>
            <a:pPr marL="0" indent="0" algn="ctr">
              <a:buNone/>
            </a:pPr>
            <a:r>
              <a:rPr lang="zh-CN" altLang="en-US" sz="7200" dirty="0"/>
              <a:t>谢谢</a:t>
            </a:r>
            <a:endParaRPr lang="ko-KR" altLang="en-US" sz="7200" dirty="0"/>
          </a:p>
        </p:txBody>
      </p:sp>
    </p:spTree>
    <p:extLst>
      <p:ext uri="{BB962C8B-B14F-4D97-AF65-F5344CB8AC3E}">
        <p14:creationId xmlns:p14="http://schemas.microsoft.com/office/powerpoint/2010/main" val="763375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647246"/>
          </a:xfrm>
        </p:spPr>
        <p:txBody>
          <a:bodyPr/>
          <a:lstStyle/>
          <a:p>
            <a:r>
              <a:rPr lang="en-US" altLang="ko-KR" sz="2800" dirty="0"/>
              <a:t>Table of contents</a:t>
            </a:r>
            <a:endParaRPr lang="ko-KR" altLang="en-US" sz="2800" dirty="0"/>
          </a:p>
        </p:txBody>
      </p:sp>
      <p:sp>
        <p:nvSpPr>
          <p:cNvPr id="3" name="내용 개체 틀 2"/>
          <p:cNvSpPr>
            <a:spLocks noGrp="1"/>
          </p:cNvSpPr>
          <p:nvPr>
            <p:ph idx="1"/>
          </p:nvPr>
        </p:nvSpPr>
        <p:spPr>
          <a:xfrm>
            <a:off x="838200" y="1012372"/>
            <a:ext cx="10515600" cy="5164591"/>
          </a:xfrm>
        </p:spPr>
        <p:txBody>
          <a:bodyPr>
            <a:normAutofit/>
          </a:bodyPr>
          <a:lstStyle/>
          <a:p>
            <a:pPr marL="514350" indent="-514350">
              <a:buAutoNum type="arabicPeriod"/>
            </a:pPr>
            <a:r>
              <a:rPr lang="en-US" altLang="ko-KR" dirty="0"/>
              <a:t>Introduction</a:t>
            </a:r>
            <a:br>
              <a:rPr lang="en-US" altLang="ko-KR" dirty="0"/>
            </a:br>
            <a:r>
              <a:rPr lang="en-US" altLang="ko-KR" dirty="0"/>
              <a:t>	-Team</a:t>
            </a:r>
            <a:br>
              <a:rPr lang="en-US" altLang="ko-KR" dirty="0"/>
            </a:br>
            <a:r>
              <a:rPr lang="en-US" altLang="ko-KR" dirty="0"/>
              <a:t>	-Project</a:t>
            </a:r>
          </a:p>
          <a:p>
            <a:pPr marL="514350" indent="-514350">
              <a:buAutoNum type="arabicPeriod"/>
            </a:pPr>
            <a:r>
              <a:rPr lang="en-US" altLang="ko-KR" dirty="0"/>
              <a:t>General Design</a:t>
            </a:r>
            <a:br>
              <a:rPr lang="en-US" altLang="ko-KR" dirty="0"/>
            </a:br>
            <a:r>
              <a:rPr lang="en-US" altLang="ko-KR" dirty="0"/>
              <a:t>	-Function Module Diagram</a:t>
            </a:r>
          </a:p>
          <a:p>
            <a:pPr marL="514350" indent="-514350">
              <a:buAutoNum type="arabicPeriod"/>
            </a:pPr>
            <a:r>
              <a:rPr lang="en-US" altLang="ko-KR" dirty="0"/>
              <a:t>Detailed Design</a:t>
            </a:r>
            <a:br>
              <a:rPr lang="en-US" altLang="ko-KR" dirty="0"/>
            </a:br>
            <a:r>
              <a:rPr lang="en-US" altLang="ko-KR" dirty="0"/>
              <a:t>	-Class Diagram</a:t>
            </a:r>
            <a:br>
              <a:rPr lang="en-US" altLang="ko-KR" dirty="0"/>
            </a:br>
            <a:r>
              <a:rPr lang="en-US" altLang="ko-KR" dirty="0"/>
              <a:t>	-Flow Chart	</a:t>
            </a:r>
          </a:p>
          <a:p>
            <a:pPr marL="514350" indent="-514350">
              <a:buAutoNum type="arabicPeriod"/>
            </a:pPr>
            <a:r>
              <a:rPr lang="en-US" altLang="ko-KR" dirty="0"/>
              <a:t>Testing</a:t>
            </a:r>
          </a:p>
          <a:p>
            <a:pPr marL="514350" indent="-514350">
              <a:buAutoNum type="arabicPeriod"/>
            </a:pPr>
            <a:r>
              <a:rPr lang="en-US" altLang="ko-KR" dirty="0"/>
              <a:t>Q&amp;A</a:t>
            </a:r>
            <a:endParaRPr lang="ko-KR" altLang="en-US" dirty="0"/>
          </a:p>
        </p:txBody>
      </p:sp>
    </p:spTree>
    <p:extLst>
      <p:ext uri="{BB962C8B-B14F-4D97-AF65-F5344CB8AC3E}">
        <p14:creationId xmlns:p14="http://schemas.microsoft.com/office/powerpoint/2010/main" val="240543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내용 개체 틀 25"/>
          <p:cNvGraphicFramePr>
            <a:graphicFrameLocks noGrp="1"/>
          </p:cNvGraphicFramePr>
          <p:nvPr>
            <p:ph idx="1"/>
            <p:extLst>
              <p:ext uri="{D42A27DB-BD31-4B8C-83A1-F6EECF244321}">
                <p14:modId xmlns:p14="http://schemas.microsoft.com/office/powerpoint/2010/main" val="3248561625"/>
              </p:ext>
            </p:extLst>
          </p:nvPr>
        </p:nvGraphicFramePr>
        <p:xfrm>
          <a:off x="838200" y="1340756"/>
          <a:ext cx="4699000" cy="2176455"/>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7837">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98618">
                <a:tc vMerge="1">
                  <a:txBody>
                    <a:bodyPr/>
                    <a:lstStyle/>
                    <a:p>
                      <a:pPr latinLnBrk="1"/>
                      <a:endParaRPr lang="ko-KR" altLang="en-US"/>
                    </a:p>
                  </a:txBody>
                  <a:tcPr/>
                </a:tc>
                <a:tc>
                  <a:txBody>
                    <a:bodyPr/>
                    <a:lstStyle/>
                    <a:p>
                      <a:pPr latinLnBrk="1"/>
                      <a:r>
                        <a:rPr lang="en-US" altLang="ko-KR" sz="1400" dirty="0"/>
                        <a:t>-</a:t>
                      </a:r>
                      <a:r>
                        <a:rPr lang="en-US" altLang="ko-KR" sz="1400" b="1" dirty="0"/>
                        <a:t>Team</a:t>
                      </a:r>
                      <a:r>
                        <a:rPr lang="en-US" altLang="ko-KR" sz="1400" b="1" baseline="0" dirty="0"/>
                        <a:t> leader</a:t>
                      </a:r>
                      <a:br>
                        <a:rPr lang="en-US" altLang="ko-KR" sz="1400" b="1" baseline="0" dirty="0"/>
                      </a:br>
                      <a:r>
                        <a:rPr lang="en-US" altLang="ko-KR" sz="1400" baseline="0" dirty="0"/>
                        <a:t>-Testing</a:t>
                      </a:r>
                      <a:br>
                        <a:rPr lang="en-US" altLang="ko-KR" sz="1400" baseline="0" dirty="0"/>
                      </a:br>
                      <a:r>
                        <a:rPr lang="en-US" altLang="ko-KR" sz="1400" dirty="0"/>
                        <a:t>-Requirement Analysis</a:t>
                      </a:r>
                      <a:br>
                        <a:rPr lang="en-US" altLang="ko-KR" sz="1400" baseline="0" dirty="0"/>
                      </a:br>
                      <a:r>
                        <a:rPr lang="en-US" altLang="ko-KR" sz="1400" baseline="0" dirty="0"/>
                        <a:t>-General design</a:t>
                      </a:r>
                      <a:br>
                        <a:rPr lang="en-US" altLang="ko-KR" sz="1400" baseline="0" dirty="0"/>
                      </a:br>
                      <a:r>
                        <a:rPr lang="en-US" altLang="ko-KR" sz="1400" baseline="0" dirty="0"/>
                        <a:t>-Support coding</a:t>
                      </a:r>
                    </a:p>
                    <a:p>
                      <a:pPr latinLnBrk="1"/>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4" name="제목 1"/>
          <p:cNvSpPr>
            <a:spLocks noGrp="1"/>
          </p:cNvSpPr>
          <p:nvPr>
            <p:ph type="title"/>
          </p:nvPr>
        </p:nvSpPr>
        <p:spPr>
          <a:xfrm>
            <a:off x="838200" y="365126"/>
            <a:ext cx="10515600" cy="647246"/>
          </a:xfrm>
        </p:spPr>
        <p:txBody>
          <a:bodyPr/>
          <a:lstStyle/>
          <a:p>
            <a:r>
              <a:rPr lang="en-US" altLang="ko-KR" sz="2800" dirty="0"/>
              <a:t>1. Team introduction</a:t>
            </a:r>
            <a:endParaRPr lang="ko-KR" altLang="en-US" sz="2800" dirty="0"/>
          </a:p>
        </p:txBody>
      </p:sp>
      <p:graphicFrame>
        <p:nvGraphicFramePr>
          <p:cNvPr id="27" name="내용 개체 틀 25"/>
          <p:cNvGraphicFramePr>
            <a:graphicFrameLocks/>
          </p:cNvGraphicFramePr>
          <p:nvPr>
            <p:extLst>
              <p:ext uri="{D42A27DB-BD31-4B8C-83A1-F6EECF244321}">
                <p14:modId xmlns:p14="http://schemas.microsoft.com/office/powerpoint/2010/main" val="417132879"/>
              </p:ext>
            </p:extLst>
          </p:nvPr>
        </p:nvGraphicFramePr>
        <p:xfrm>
          <a:off x="6654800" y="1334531"/>
          <a:ext cx="4699000" cy="2182680"/>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9204">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03476">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t>-Requirement Analysis</a:t>
                      </a:r>
                      <a:br>
                        <a:rPr lang="en-US" altLang="ko-KR" sz="1400" dirty="0"/>
                      </a:br>
                      <a:r>
                        <a:rPr lang="en-US" altLang="ko-KR" sz="1400" dirty="0"/>
                        <a:t>-Use case diagram</a:t>
                      </a:r>
                      <a:br>
                        <a:rPr lang="en-US" altLang="ko-KR" sz="1400" dirty="0"/>
                      </a:br>
                      <a:r>
                        <a:rPr lang="en-US" altLang="ko-KR" sz="1400" baseline="0" dirty="0"/>
                        <a:t>-General design</a:t>
                      </a:r>
                      <a:br>
                        <a:rPr lang="en-US" altLang="ko-KR" sz="1400" dirty="0"/>
                      </a:br>
                      <a:r>
                        <a:rPr lang="en-US" altLang="ko-KR" sz="1400" baseline="0" dirty="0"/>
                        <a:t>-Support coding</a:t>
                      </a:r>
                      <a:endParaRPr lang="ko-KR" altLang="en-US" sz="1400" dirty="0"/>
                    </a:p>
                    <a:p>
                      <a:pPr latinLnBrk="1"/>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28" name="내용 개체 틀 25"/>
          <p:cNvGraphicFramePr>
            <a:graphicFrameLocks/>
          </p:cNvGraphicFramePr>
          <p:nvPr>
            <p:extLst>
              <p:ext uri="{D42A27DB-BD31-4B8C-83A1-F6EECF244321}">
                <p14:modId xmlns:p14="http://schemas.microsoft.com/office/powerpoint/2010/main" val="1967895049"/>
              </p:ext>
            </p:extLst>
          </p:nvPr>
        </p:nvGraphicFramePr>
        <p:xfrm>
          <a:off x="838200" y="3796838"/>
          <a:ext cx="4699000" cy="2176454"/>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58201">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18253">
                <a:tc vMerge="1">
                  <a:txBody>
                    <a:bodyPr/>
                    <a:lstStyle/>
                    <a:p>
                      <a:pPr latinLnBrk="1"/>
                      <a:endParaRPr lang="ko-KR" altLang="en-US"/>
                    </a:p>
                  </a:txBody>
                  <a:tcPr/>
                </a:tc>
                <a:tc>
                  <a:txBody>
                    <a:bodyPr/>
                    <a:lstStyle/>
                    <a:p>
                      <a:pPr latinLnBrk="1"/>
                      <a:r>
                        <a:rPr lang="en-US" altLang="ko-KR" sz="1400" b="1" dirty="0"/>
                        <a:t>-Project coding</a:t>
                      </a:r>
                      <a:br>
                        <a:rPr lang="en-US" altLang="ko-KR" sz="1400" dirty="0"/>
                      </a:br>
                      <a:r>
                        <a:rPr lang="en-US" altLang="ko-KR" sz="1400" dirty="0"/>
                        <a:t>-Testing</a:t>
                      </a:r>
                      <a:br>
                        <a:rPr lang="en-US" altLang="ko-KR" sz="1400" dirty="0"/>
                      </a:br>
                      <a:r>
                        <a:rPr lang="en-US" altLang="ko-KR" sz="1400" dirty="0"/>
                        <a:t>-Function</a:t>
                      </a:r>
                      <a:r>
                        <a:rPr lang="en-US" altLang="ko-KR" sz="1400" baseline="0" dirty="0"/>
                        <a:t> interface design</a:t>
                      </a:r>
                      <a:br>
                        <a:rPr lang="en-US" altLang="ko-KR" sz="1400" dirty="0"/>
                      </a:br>
                      <a:r>
                        <a:rPr lang="en-US" altLang="ko-KR" sz="1400" dirty="0"/>
                        <a:t>-Requirement Analysis</a:t>
                      </a:r>
                      <a:br>
                        <a:rPr lang="en-US" altLang="ko-KR" sz="1400" dirty="0"/>
                      </a:br>
                      <a:br>
                        <a:rPr lang="en-US" altLang="ko-KR" sz="1400" dirty="0"/>
                      </a:br>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29" name="내용 개체 틀 25"/>
          <p:cNvGraphicFramePr>
            <a:graphicFrameLocks/>
          </p:cNvGraphicFramePr>
          <p:nvPr>
            <p:extLst>
              <p:ext uri="{D42A27DB-BD31-4B8C-83A1-F6EECF244321}">
                <p14:modId xmlns:p14="http://schemas.microsoft.com/office/powerpoint/2010/main" val="2298831158"/>
              </p:ext>
            </p:extLst>
          </p:nvPr>
        </p:nvGraphicFramePr>
        <p:xfrm>
          <a:off x="6654800" y="3796837"/>
          <a:ext cx="4699000" cy="2176455"/>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7838">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98617">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baseline="0" dirty="0"/>
                        <a:t>-General design</a:t>
                      </a:r>
                      <a:br>
                        <a:rPr lang="en-US" altLang="ko-KR" sz="1400" dirty="0"/>
                      </a:br>
                      <a:r>
                        <a:rPr lang="en-US" altLang="ko-KR" sz="1400" dirty="0"/>
                        <a:t>-Function</a:t>
                      </a:r>
                      <a:r>
                        <a:rPr lang="en-US" altLang="ko-KR" sz="1400" baseline="0" dirty="0"/>
                        <a:t> interface design</a:t>
                      </a:r>
                      <a:br>
                        <a:rPr lang="en-US" altLang="ko-KR" sz="1400" baseline="0" dirty="0"/>
                      </a:br>
                      <a:r>
                        <a:rPr lang="en-US" altLang="ko-KR" sz="1400" baseline="0" dirty="0"/>
                        <a:t>-Make a PPT</a:t>
                      </a:r>
                      <a:br>
                        <a:rPr lang="en-US" altLang="ko-KR" sz="1400" baseline="0" dirty="0"/>
                      </a:br>
                      <a:r>
                        <a:rPr lang="en-US" altLang="ko-KR" sz="1400" baseline="0" dirty="0"/>
                        <a:t>-Support coding</a:t>
                      </a:r>
                      <a:endParaRPr lang="ko-KR" altLang="en-US" sz="1400" dirty="0"/>
                    </a:p>
                    <a:p>
                      <a:pPr latinLnBrk="1"/>
                      <a:r>
                        <a:rPr lang="en-US" altLang="ko-KR" sz="1400" baseline="0" dirty="0"/>
                        <a:t>-Make a PPT</a:t>
                      </a:r>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pic>
        <p:nvPicPr>
          <p:cNvPr id="34" name="그림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348" y="1340756"/>
            <a:ext cx="1724552" cy="2176455"/>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5348" y="3796838"/>
            <a:ext cx="1724552" cy="2176455"/>
          </a:xfrm>
          <a:prstGeom prst="rect">
            <a:avLst/>
          </a:prstGeom>
        </p:spPr>
      </p:pic>
      <p:pic>
        <p:nvPicPr>
          <p:cNvPr id="36" name="그림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0848" y="3796836"/>
            <a:ext cx="1665670" cy="2176455"/>
          </a:xfrm>
          <a:prstGeom prst="rect">
            <a:avLst/>
          </a:prstGeom>
        </p:spPr>
      </p:pic>
      <p:pic>
        <p:nvPicPr>
          <p:cNvPr id="37" name="그림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848" y="1340757"/>
            <a:ext cx="1665670" cy="2176455"/>
          </a:xfrm>
          <a:prstGeom prst="rect">
            <a:avLst/>
          </a:prstGeom>
        </p:spPr>
      </p:pic>
    </p:spTree>
    <p:extLst>
      <p:ext uri="{BB962C8B-B14F-4D97-AF65-F5344CB8AC3E}">
        <p14:creationId xmlns:p14="http://schemas.microsoft.com/office/powerpoint/2010/main" val="280615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012372"/>
            <a:ext cx="10515600" cy="5164591"/>
          </a:xfrm>
        </p:spPr>
        <p:txBody>
          <a:bodyPr/>
          <a:lstStyle/>
          <a:p>
            <a:pPr marL="0" indent="0">
              <a:buNone/>
            </a:pPr>
            <a:r>
              <a:rPr lang="zh-CN" altLang="en-US" b="1" dirty="0"/>
              <a:t>连连看</a:t>
            </a:r>
            <a:r>
              <a:rPr lang="en-US" altLang="zh-CN" b="1" dirty="0"/>
              <a:t>(LLK)</a:t>
            </a:r>
          </a:p>
          <a:p>
            <a:pPr marL="0" indent="0">
              <a:buNone/>
            </a:pPr>
            <a:r>
              <a:rPr lang="en-US" altLang="zh-CN" sz="2400" dirty="0"/>
              <a:t>Our team selected and made LLK game. LLK is called </a:t>
            </a:r>
            <a:r>
              <a:rPr lang="zh-CN" altLang="en-US" sz="2400" dirty="0"/>
              <a:t>四川省 </a:t>
            </a:r>
            <a:r>
              <a:rPr lang="en-US" altLang="zh-CN" sz="2400" dirty="0"/>
              <a:t>in Korea. LLK is a game that matches two same pictures within limited time. However, it is only possible to eliminate </a:t>
            </a:r>
            <a:r>
              <a:rPr lang="en-US" altLang="ko-KR" sz="2400" dirty="0"/>
              <a:t>two</a:t>
            </a:r>
            <a:r>
              <a:rPr lang="ko-KR" altLang="en-US" sz="2400" dirty="0"/>
              <a:t> </a:t>
            </a:r>
            <a:r>
              <a:rPr lang="en-US" altLang="ko-KR" sz="2400" dirty="0"/>
              <a:t>picture you selected when two patterns are the same and have path( edge &lt; 4) </a:t>
            </a:r>
            <a:br>
              <a:rPr lang="en-US" altLang="ko-KR" sz="2400" dirty="0"/>
            </a:br>
            <a:endParaRPr lang="en-US" altLang="ko-KR" sz="2400" dirty="0"/>
          </a:p>
          <a:p>
            <a:pPr marL="0" indent="0">
              <a:buNone/>
            </a:pPr>
            <a:r>
              <a:rPr lang="en-US" altLang="zh-CN" sz="2400" dirty="0"/>
              <a:t>Our LLK is made </a:t>
            </a:r>
            <a:r>
              <a:rPr lang="en-US" altLang="zh-CN" sz="2400" b="1" dirty="0"/>
              <a:t>based on</a:t>
            </a:r>
            <a:r>
              <a:rPr lang="en-US" altLang="zh-CN" sz="2400" dirty="0"/>
              <a:t> Data Structure and C++ MFC</a:t>
            </a:r>
          </a:p>
          <a:p>
            <a:pPr marL="0" indent="0">
              <a:buNone/>
            </a:pPr>
            <a:endParaRPr lang="en-US" altLang="zh-CN" dirty="0"/>
          </a:p>
          <a:p>
            <a:pPr marL="0" indent="0">
              <a:buNone/>
            </a:pPr>
            <a:endParaRPr lang="en-US" altLang="zh-CN" sz="2000" dirty="0"/>
          </a:p>
          <a:p>
            <a:pPr marL="0" indent="0">
              <a:buNone/>
            </a:pPr>
            <a:endParaRPr lang="en-US" altLang="zh-CN" sz="2000" dirty="0"/>
          </a:p>
          <a:p>
            <a:pPr marL="0" indent="0">
              <a:buNone/>
            </a:pPr>
            <a:r>
              <a:rPr lang="en-US" altLang="zh-CN" sz="2000" dirty="0"/>
              <a:t>Used Tool : Visual Studio C++ MFC with Data Structure, Photoshop etc.</a:t>
            </a:r>
            <a:br>
              <a:rPr lang="en-US" altLang="zh-CN" sz="2000" dirty="0"/>
            </a:br>
            <a:r>
              <a:rPr lang="en-US" altLang="zh-CN" sz="2000" dirty="0"/>
              <a:t>Reference : Google, </a:t>
            </a:r>
            <a:r>
              <a:rPr lang="en-US" altLang="zh-CN" sz="2000" dirty="0" err="1"/>
              <a:t>Naver</a:t>
            </a:r>
            <a:r>
              <a:rPr lang="en-US" altLang="zh-CN" sz="2000" dirty="0"/>
              <a:t> (Korea web site), C++ MFC textbook etc.</a:t>
            </a:r>
          </a:p>
        </p:txBody>
      </p:sp>
      <p:sp>
        <p:nvSpPr>
          <p:cNvPr id="4" name="제목 1"/>
          <p:cNvSpPr>
            <a:spLocks noGrp="1"/>
          </p:cNvSpPr>
          <p:nvPr>
            <p:ph type="title"/>
          </p:nvPr>
        </p:nvSpPr>
        <p:spPr>
          <a:xfrm>
            <a:off x="838200" y="365126"/>
            <a:ext cx="10515600" cy="647246"/>
          </a:xfrm>
        </p:spPr>
        <p:txBody>
          <a:bodyPr/>
          <a:lstStyle/>
          <a:p>
            <a:r>
              <a:rPr lang="en-US" altLang="ko-KR" sz="2800" dirty="0"/>
              <a:t>1. Project introduction</a:t>
            </a:r>
            <a:endParaRPr lang="ko-KR" altLang="en-US" sz="2800" dirty="0"/>
          </a:p>
        </p:txBody>
      </p:sp>
    </p:spTree>
    <p:extLst>
      <p:ext uri="{BB962C8B-B14F-4D97-AF65-F5344CB8AC3E}">
        <p14:creationId xmlns:p14="http://schemas.microsoft.com/office/powerpoint/2010/main" val="208584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내용 개체 틀 5"/>
          <p:cNvGraphicFramePr>
            <a:graphicFrameLocks noGrp="1"/>
          </p:cNvGraphicFramePr>
          <p:nvPr>
            <p:ph idx="1"/>
          </p:nvPr>
        </p:nvGraphicFramePr>
        <p:xfrm>
          <a:off x="838200" y="1012825"/>
          <a:ext cx="10515600" cy="5164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2. General Design – Function module diagram</a:t>
            </a:r>
            <a:endParaRPr lang="ko-KR" altLang="en-US" sz="2800" dirty="0"/>
          </a:p>
        </p:txBody>
      </p:sp>
    </p:spTree>
    <p:extLst>
      <p:ext uri="{BB962C8B-B14F-4D97-AF65-F5344CB8AC3E}">
        <p14:creationId xmlns:p14="http://schemas.microsoft.com/office/powerpoint/2010/main" val="3871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2. General Design – Class diagram</a:t>
            </a:r>
            <a:endParaRPr lang="ko-KR" altLang="en-US" sz="2800" dirty="0"/>
          </a:p>
        </p:txBody>
      </p:sp>
      <p:pic>
        <p:nvPicPr>
          <p:cNvPr id="5" name="그림 4">
            <a:extLst>
              <a:ext uri="{FF2B5EF4-FFF2-40B4-BE49-F238E27FC236}">
                <a16:creationId xmlns:a16="http://schemas.microsoft.com/office/drawing/2014/main" id="{5DE6826E-7B99-4754-938D-8C3FFC10ECBC}"/>
              </a:ext>
            </a:extLst>
          </p:cNvPr>
          <p:cNvPicPr>
            <a:picLocks noChangeAspect="1"/>
          </p:cNvPicPr>
          <p:nvPr/>
        </p:nvPicPr>
        <p:blipFill>
          <a:blip r:embed="rId3"/>
          <a:stretch>
            <a:fillRect/>
          </a:stretch>
        </p:blipFill>
        <p:spPr>
          <a:xfrm>
            <a:off x="275414" y="1012372"/>
            <a:ext cx="1943100" cy="3981450"/>
          </a:xfrm>
          <a:prstGeom prst="rect">
            <a:avLst/>
          </a:prstGeom>
        </p:spPr>
      </p:pic>
      <p:pic>
        <p:nvPicPr>
          <p:cNvPr id="7" name="그림 6">
            <a:extLst>
              <a:ext uri="{FF2B5EF4-FFF2-40B4-BE49-F238E27FC236}">
                <a16:creationId xmlns:a16="http://schemas.microsoft.com/office/drawing/2014/main" id="{DCFBA551-A1C9-4F8A-8B4F-80B975B83324}"/>
              </a:ext>
            </a:extLst>
          </p:cNvPr>
          <p:cNvPicPr>
            <a:picLocks noChangeAspect="1"/>
          </p:cNvPicPr>
          <p:nvPr/>
        </p:nvPicPr>
        <p:blipFill>
          <a:blip r:embed="rId4"/>
          <a:stretch>
            <a:fillRect/>
          </a:stretch>
        </p:blipFill>
        <p:spPr>
          <a:xfrm>
            <a:off x="2938714" y="1012372"/>
            <a:ext cx="1943100" cy="4648200"/>
          </a:xfrm>
          <a:prstGeom prst="rect">
            <a:avLst/>
          </a:prstGeom>
        </p:spPr>
      </p:pic>
      <p:pic>
        <p:nvPicPr>
          <p:cNvPr id="8" name="그림 7">
            <a:extLst>
              <a:ext uri="{FF2B5EF4-FFF2-40B4-BE49-F238E27FC236}">
                <a16:creationId xmlns:a16="http://schemas.microsoft.com/office/drawing/2014/main" id="{B2AF79C4-14D1-4E19-89A9-8B98EE587964}"/>
              </a:ext>
            </a:extLst>
          </p:cNvPr>
          <p:cNvPicPr>
            <a:picLocks noChangeAspect="1"/>
          </p:cNvPicPr>
          <p:nvPr/>
        </p:nvPicPr>
        <p:blipFill>
          <a:blip r:embed="rId5"/>
          <a:stretch>
            <a:fillRect/>
          </a:stretch>
        </p:blipFill>
        <p:spPr>
          <a:xfrm>
            <a:off x="5275074" y="940970"/>
            <a:ext cx="1943100" cy="1857375"/>
          </a:xfrm>
          <a:prstGeom prst="rect">
            <a:avLst/>
          </a:prstGeom>
        </p:spPr>
      </p:pic>
      <p:pic>
        <p:nvPicPr>
          <p:cNvPr id="9" name="그림 8">
            <a:extLst>
              <a:ext uri="{FF2B5EF4-FFF2-40B4-BE49-F238E27FC236}">
                <a16:creationId xmlns:a16="http://schemas.microsoft.com/office/drawing/2014/main" id="{A176363C-5E1D-448C-B22D-6B2997D2A2A0}"/>
              </a:ext>
            </a:extLst>
          </p:cNvPr>
          <p:cNvPicPr>
            <a:picLocks noChangeAspect="1"/>
          </p:cNvPicPr>
          <p:nvPr/>
        </p:nvPicPr>
        <p:blipFill rotWithShape="1">
          <a:blip r:embed="rId6"/>
          <a:srcRect l="-994" t="60986" r="-1239" b="241"/>
          <a:stretch/>
        </p:blipFill>
        <p:spPr>
          <a:xfrm>
            <a:off x="8692148" y="1017922"/>
            <a:ext cx="589548" cy="2658979"/>
          </a:xfrm>
          <a:prstGeom prst="rect">
            <a:avLst/>
          </a:prstGeom>
        </p:spPr>
      </p:pic>
      <p:pic>
        <p:nvPicPr>
          <p:cNvPr id="10" name="그림 9">
            <a:extLst>
              <a:ext uri="{FF2B5EF4-FFF2-40B4-BE49-F238E27FC236}">
                <a16:creationId xmlns:a16="http://schemas.microsoft.com/office/drawing/2014/main" id="{E04015C5-E13F-4719-ACC3-157157177DF6}"/>
              </a:ext>
            </a:extLst>
          </p:cNvPr>
          <p:cNvPicPr>
            <a:picLocks noChangeAspect="1"/>
          </p:cNvPicPr>
          <p:nvPr/>
        </p:nvPicPr>
        <p:blipFill>
          <a:blip r:embed="rId7"/>
          <a:stretch>
            <a:fillRect/>
          </a:stretch>
        </p:blipFill>
        <p:spPr>
          <a:xfrm>
            <a:off x="10052696" y="940970"/>
            <a:ext cx="1943100" cy="4648200"/>
          </a:xfrm>
          <a:prstGeom prst="rect">
            <a:avLst/>
          </a:prstGeom>
        </p:spPr>
      </p:pic>
      <p:pic>
        <p:nvPicPr>
          <p:cNvPr id="11" name="그림 10">
            <a:extLst>
              <a:ext uri="{FF2B5EF4-FFF2-40B4-BE49-F238E27FC236}">
                <a16:creationId xmlns:a16="http://schemas.microsoft.com/office/drawing/2014/main" id="{A176363C-5E1D-448C-B22D-6B2997D2A2A0}"/>
              </a:ext>
            </a:extLst>
          </p:cNvPr>
          <p:cNvPicPr>
            <a:picLocks noChangeAspect="1"/>
          </p:cNvPicPr>
          <p:nvPr/>
        </p:nvPicPr>
        <p:blipFill rotWithShape="1">
          <a:blip r:embed="rId6"/>
          <a:srcRect l="1" r="3356" b="39890"/>
          <a:stretch/>
        </p:blipFill>
        <p:spPr>
          <a:xfrm>
            <a:off x="8032363" y="1017922"/>
            <a:ext cx="557328" cy="4122319"/>
          </a:xfrm>
          <a:prstGeom prst="rect">
            <a:avLst/>
          </a:prstGeom>
        </p:spPr>
      </p:pic>
      <p:sp>
        <p:nvSpPr>
          <p:cNvPr id="12" name="제목 1"/>
          <p:cNvSpPr txBox="1">
            <a:spLocks/>
          </p:cNvSpPr>
          <p:nvPr/>
        </p:nvSpPr>
        <p:spPr>
          <a:xfrm>
            <a:off x="275415" y="5013326"/>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t>ADD header</a:t>
            </a:r>
            <a:endParaRPr lang="ko-KR" altLang="en-US" sz="2000" b="1" dirty="0"/>
          </a:p>
        </p:txBody>
      </p:sp>
      <p:sp>
        <p:nvSpPr>
          <p:cNvPr id="13" name="제목 1"/>
          <p:cNvSpPr txBox="1">
            <a:spLocks/>
          </p:cNvSpPr>
          <p:nvPr/>
        </p:nvSpPr>
        <p:spPr>
          <a:xfrm>
            <a:off x="3069636" y="5660572"/>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t>Help header</a:t>
            </a:r>
            <a:endParaRPr lang="ko-KR" altLang="en-US" sz="2000" b="1" dirty="0"/>
          </a:p>
        </p:txBody>
      </p:sp>
      <p:sp>
        <p:nvSpPr>
          <p:cNvPr id="14" name="제목 1"/>
          <p:cNvSpPr txBox="1">
            <a:spLocks/>
          </p:cNvSpPr>
          <p:nvPr/>
        </p:nvSpPr>
        <p:spPr>
          <a:xfrm>
            <a:off x="5426755" y="2726943"/>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err="1"/>
              <a:t>LLKGame</a:t>
            </a:r>
            <a:r>
              <a:rPr lang="en-US" altLang="ko-KR" sz="2000" b="1" dirty="0"/>
              <a:t> header</a:t>
            </a:r>
            <a:endParaRPr lang="ko-KR" altLang="en-US" sz="2000" b="1" dirty="0"/>
          </a:p>
        </p:txBody>
      </p:sp>
      <p:sp>
        <p:nvSpPr>
          <p:cNvPr id="15" name="제목 1"/>
          <p:cNvSpPr txBox="1">
            <a:spLocks/>
          </p:cNvSpPr>
          <p:nvPr/>
        </p:nvSpPr>
        <p:spPr>
          <a:xfrm>
            <a:off x="7683602" y="5140241"/>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err="1"/>
              <a:t>LLKGameDig</a:t>
            </a:r>
            <a:r>
              <a:rPr lang="en-US" altLang="ko-KR" sz="2000" b="1" dirty="0"/>
              <a:t> header</a:t>
            </a:r>
            <a:endParaRPr lang="ko-KR" altLang="en-US" sz="2000" b="1" dirty="0"/>
          </a:p>
        </p:txBody>
      </p:sp>
      <p:sp>
        <p:nvSpPr>
          <p:cNvPr id="16" name="제목 1"/>
          <p:cNvSpPr txBox="1">
            <a:spLocks/>
          </p:cNvSpPr>
          <p:nvPr/>
        </p:nvSpPr>
        <p:spPr>
          <a:xfrm>
            <a:off x="10197442" y="5378579"/>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600" b="1" dirty="0"/>
              <a:t>Record header</a:t>
            </a:r>
            <a:endParaRPr lang="ko-KR" altLang="en-US" sz="1600" b="1" dirty="0"/>
          </a:p>
        </p:txBody>
      </p:sp>
    </p:spTree>
    <p:extLst>
      <p:ext uri="{BB962C8B-B14F-4D97-AF65-F5344CB8AC3E}">
        <p14:creationId xmlns:p14="http://schemas.microsoft.com/office/powerpoint/2010/main" val="47390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7091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4972913" y="2586972"/>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Mouse click</a:t>
            </a:r>
            <a:endParaRPr lang="ko-KR" altLang="en-US" sz="1200" dirty="0">
              <a:solidFill>
                <a:schemeClr val="tx1"/>
              </a:solidFill>
            </a:endParaRPr>
          </a:p>
        </p:txBody>
      </p:sp>
      <p:sp>
        <p:nvSpPr>
          <p:cNvPr id="5" name="모서리가 둥근 직사각형 4"/>
          <p:cNvSpPr/>
          <p:nvPr/>
        </p:nvSpPr>
        <p:spPr>
          <a:xfrm>
            <a:off x="5669761" y="1034612"/>
            <a:ext cx="958937" cy="232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Start</a:t>
            </a:r>
            <a:endParaRPr lang="ko-KR" altLang="en-US" sz="1200" b="1" dirty="0">
              <a:solidFill>
                <a:schemeClr val="tx1"/>
              </a:solidFill>
            </a:endParaRPr>
          </a:p>
        </p:txBody>
      </p:sp>
      <p:sp>
        <p:nvSpPr>
          <p:cNvPr id="8" name="순서도: 판단 7"/>
          <p:cNvSpPr/>
          <p:nvPr/>
        </p:nvSpPr>
        <p:spPr>
          <a:xfrm>
            <a:off x="4972912" y="3083820"/>
            <a:ext cx="2352634" cy="24415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Click pattern or not</a:t>
            </a:r>
            <a:endParaRPr lang="ko-KR" altLang="en-US" sz="900" dirty="0">
              <a:solidFill>
                <a:schemeClr val="tx1"/>
              </a:solidFill>
            </a:endParaRPr>
          </a:p>
        </p:txBody>
      </p:sp>
      <p:sp>
        <p:nvSpPr>
          <p:cNvPr id="14" name="직사각형 13"/>
          <p:cNvSpPr/>
          <p:nvPr/>
        </p:nvSpPr>
        <p:spPr>
          <a:xfrm>
            <a:off x="4972913" y="3617538"/>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Click the second pattern</a:t>
            </a:r>
            <a:endParaRPr lang="ko-KR" altLang="en-US" sz="1200" dirty="0">
              <a:solidFill>
                <a:schemeClr val="tx1"/>
              </a:solidFill>
            </a:endParaRPr>
          </a:p>
        </p:txBody>
      </p:sp>
      <p:sp>
        <p:nvSpPr>
          <p:cNvPr id="15" name="직사각형 14"/>
          <p:cNvSpPr/>
          <p:nvPr/>
        </p:nvSpPr>
        <p:spPr>
          <a:xfrm>
            <a:off x="5321337" y="4709766"/>
            <a:ext cx="1655785"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Eliminate patterns</a:t>
            </a:r>
            <a:endParaRPr lang="ko-KR" altLang="en-US" sz="1200" dirty="0">
              <a:solidFill>
                <a:schemeClr val="tx1"/>
              </a:solidFill>
            </a:endParaRPr>
          </a:p>
        </p:txBody>
      </p:sp>
      <p:sp>
        <p:nvSpPr>
          <p:cNvPr id="16" name="순서도: 판단 15"/>
          <p:cNvSpPr/>
          <p:nvPr/>
        </p:nvSpPr>
        <p:spPr>
          <a:xfrm>
            <a:off x="4972912" y="4114386"/>
            <a:ext cx="2352634" cy="305814"/>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Can be eliminated or not</a:t>
            </a:r>
            <a:endParaRPr lang="ko-KR" altLang="en-US" sz="900" dirty="0">
              <a:solidFill>
                <a:schemeClr val="tx1"/>
              </a:solidFill>
            </a:endParaRPr>
          </a:p>
        </p:txBody>
      </p:sp>
      <p:sp>
        <p:nvSpPr>
          <p:cNvPr id="19" name="직사각형 18"/>
          <p:cNvSpPr/>
          <p:nvPr/>
        </p:nvSpPr>
        <p:spPr>
          <a:xfrm>
            <a:off x="4972913" y="5801994"/>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You are win</a:t>
            </a:r>
            <a:endParaRPr lang="ko-KR" altLang="en-US" sz="1200" dirty="0">
              <a:solidFill>
                <a:schemeClr val="tx1"/>
              </a:solidFill>
            </a:endParaRPr>
          </a:p>
        </p:txBody>
      </p:sp>
      <p:sp>
        <p:nvSpPr>
          <p:cNvPr id="21" name="모서리가 둥근 직사각형 20"/>
          <p:cNvSpPr/>
          <p:nvPr/>
        </p:nvSpPr>
        <p:spPr>
          <a:xfrm>
            <a:off x="5669761" y="6298844"/>
            <a:ext cx="958937" cy="232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Exist</a:t>
            </a:r>
            <a:endParaRPr lang="ko-KR" altLang="en-US" sz="1200" b="1" dirty="0">
              <a:solidFill>
                <a:schemeClr val="tx1"/>
              </a:solidFill>
            </a:endParaRPr>
          </a:p>
        </p:txBody>
      </p:sp>
      <p:sp>
        <p:nvSpPr>
          <p:cNvPr id="23" name="순서도: 판단 22"/>
          <p:cNvSpPr/>
          <p:nvPr/>
        </p:nvSpPr>
        <p:spPr>
          <a:xfrm>
            <a:off x="4972912" y="2053254"/>
            <a:ext cx="2352634" cy="24415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Still have a time</a:t>
            </a:r>
            <a:endParaRPr lang="ko-KR" altLang="en-US" sz="900" dirty="0">
              <a:solidFill>
                <a:schemeClr val="tx1"/>
              </a:solidFill>
            </a:endParaRPr>
          </a:p>
        </p:txBody>
      </p:sp>
      <p:sp>
        <p:nvSpPr>
          <p:cNvPr id="24" name="직사각형 23"/>
          <p:cNvSpPr/>
          <p:nvPr/>
        </p:nvSpPr>
        <p:spPr>
          <a:xfrm>
            <a:off x="4972913" y="1556406"/>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Countdown</a:t>
            </a:r>
            <a:endParaRPr lang="ko-KR" altLang="en-US" sz="1200" dirty="0">
              <a:solidFill>
                <a:schemeClr val="tx1"/>
              </a:solidFill>
            </a:endParaRPr>
          </a:p>
        </p:txBody>
      </p:sp>
      <p:sp>
        <p:nvSpPr>
          <p:cNvPr id="25" name="순서도: 판단 24"/>
          <p:cNvSpPr/>
          <p:nvPr/>
        </p:nvSpPr>
        <p:spPr>
          <a:xfrm>
            <a:off x="4972912" y="5206614"/>
            <a:ext cx="2352634" cy="305814"/>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There is more than one pattern</a:t>
            </a:r>
            <a:endParaRPr lang="ko-KR" altLang="en-US" sz="900" dirty="0">
              <a:solidFill>
                <a:schemeClr val="tx1"/>
              </a:solidFill>
            </a:endParaRPr>
          </a:p>
        </p:txBody>
      </p:sp>
      <p:cxnSp>
        <p:nvCxnSpPr>
          <p:cNvPr id="27" name="직선 화살표 연결선 26"/>
          <p:cNvCxnSpPr>
            <a:stCxn id="5" idx="2"/>
            <a:endCxn id="24" idx="0"/>
          </p:cNvCxnSpPr>
          <p:nvPr/>
        </p:nvCxnSpPr>
        <p:spPr>
          <a:xfrm>
            <a:off x="6149230" y="126684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6145960" y="176368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a:off x="6145960" y="2297406"/>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6145960" y="2794254"/>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6145960" y="3327972"/>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6153248" y="382482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6153248" y="442020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6153248" y="491704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6153248" y="551242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6153248" y="600927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26362" y="2316453"/>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38" name="TextBox 37"/>
          <p:cNvSpPr txBox="1"/>
          <p:nvPr/>
        </p:nvSpPr>
        <p:spPr>
          <a:xfrm>
            <a:off x="6213843" y="3338288"/>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39" name="TextBox 38"/>
          <p:cNvSpPr txBox="1"/>
          <p:nvPr/>
        </p:nvSpPr>
        <p:spPr>
          <a:xfrm>
            <a:off x="6226362" y="4438627"/>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40" name="TextBox 39"/>
          <p:cNvSpPr txBox="1"/>
          <p:nvPr/>
        </p:nvSpPr>
        <p:spPr>
          <a:xfrm>
            <a:off x="6226362" y="5534100"/>
            <a:ext cx="402336" cy="246221"/>
          </a:xfrm>
          <a:prstGeom prst="rect">
            <a:avLst/>
          </a:prstGeom>
          <a:noFill/>
        </p:spPr>
        <p:txBody>
          <a:bodyPr wrap="square" rtlCol="0">
            <a:spAutoFit/>
          </a:bodyPr>
          <a:lstStyle/>
          <a:p>
            <a:r>
              <a:rPr lang="en-US" altLang="ko-KR" sz="1000" dirty="0"/>
              <a:t>No</a:t>
            </a:r>
            <a:endParaRPr lang="ko-KR" altLang="en-US" sz="1000" dirty="0"/>
          </a:p>
        </p:txBody>
      </p:sp>
      <p:sp>
        <p:nvSpPr>
          <p:cNvPr id="44" name="직사각형 43"/>
          <p:cNvSpPr/>
          <p:nvPr/>
        </p:nvSpPr>
        <p:spPr>
          <a:xfrm>
            <a:off x="7855205" y="5798756"/>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You are lose</a:t>
            </a:r>
            <a:endParaRPr lang="ko-KR" altLang="en-US" sz="1200" dirty="0">
              <a:solidFill>
                <a:schemeClr val="tx1"/>
              </a:solidFill>
            </a:endParaRPr>
          </a:p>
        </p:txBody>
      </p:sp>
      <p:cxnSp>
        <p:nvCxnSpPr>
          <p:cNvPr id="49" name="꺾인 연결선 48"/>
          <p:cNvCxnSpPr>
            <a:stCxn id="44" idx="2"/>
          </p:cNvCxnSpPr>
          <p:nvPr/>
        </p:nvCxnSpPr>
        <p:spPr>
          <a:xfrm rot="5400000">
            <a:off x="7518374" y="4640912"/>
            <a:ext cx="148023" cy="28782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 51"/>
          <p:cNvCxnSpPr>
            <a:stCxn id="23" idx="3"/>
            <a:endCxn id="44" idx="0"/>
          </p:cNvCxnSpPr>
          <p:nvPr/>
        </p:nvCxnSpPr>
        <p:spPr>
          <a:xfrm>
            <a:off x="7325546" y="2175330"/>
            <a:ext cx="1705976" cy="362342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271634" y="1945623"/>
            <a:ext cx="402336" cy="246221"/>
          </a:xfrm>
          <a:prstGeom prst="rect">
            <a:avLst/>
          </a:prstGeom>
          <a:noFill/>
        </p:spPr>
        <p:txBody>
          <a:bodyPr wrap="square" rtlCol="0">
            <a:spAutoFit/>
          </a:bodyPr>
          <a:lstStyle/>
          <a:p>
            <a:r>
              <a:rPr lang="en-US" altLang="ko-KR" sz="1000" dirty="0"/>
              <a:t>No</a:t>
            </a:r>
            <a:endParaRPr lang="ko-KR" altLang="en-US" sz="1000" dirty="0"/>
          </a:p>
        </p:txBody>
      </p:sp>
      <p:cxnSp>
        <p:nvCxnSpPr>
          <p:cNvPr id="57" name="직선 화살표 연결선 56"/>
          <p:cNvCxnSpPr/>
          <p:nvPr/>
        </p:nvCxnSpPr>
        <p:spPr>
          <a:xfrm flipV="1">
            <a:off x="3794760" y="1897278"/>
            <a:ext cx="2351200" cy="111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꺾인 연결선 61"/>
          <p:cNvCxnSpPr>
            <a:stCxn id="25" idx="1"/>
          </p:cNvCxnSpPr>
          <p:nvPr/>
        </p:nvCxnSpPr>
        <p:spPr>
          <a:xfrm rot="10800000">
            <a:off x="3794760" y="1897279"/>
            <a:ext cx="1178152" cy="3462243"/>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58178" y="5113300"/>
            <a:ext cx="402336" cy="246221"/>
          </a:xfrm>
          <a:prstGeom prst="rect">
            <a:avLst/>
          </a:prstGeom>
          <a:noFill/>
        </p:spPr>
        <p:txBody>
          <a:bodyPr wrap="square" rtlCol="0">
            <a:spAutoFit/>
          </a:bodyPr>
          <a:lstStyle/>
          <a:p>
            <a:r>
              <a:rPr lang="en-US" altLang="ko-KR" sz="1000" dirty="0"/>
              <a:t>Yes</a:t>
            </a:r>
            <a:endParaRPr lang="ko-KR" altLang="en-US" sz="1000" dirty="0"/>
          </a:p>
        </p:txBody>
      </p:sp>
      <p:cxnSp>
        <p:nvCxnSpPr>
          <p:cNvPr id="65" name="직선 연결선 64"/>
          <p:cNvCxnSpPr>
            <a:stCxn id="16" idx="1"/>
          </p:cNvCxnSpPr>
          <p:nvPr/>
        </p:nvCxnSpPr>
        <p:spPr>
          <a:xfrm flipH="1">
            <a:off x="3794759" y="4267293"/>
            <a:ext cx="117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574596" y="4021072"/>
            <a:ext cx="402336" cy="246221"/>
          </a:xfrm>
          <a:prstGeom prst="rect">
            <a:avLst/>
          </a:prstGeom>
          <a:noFill/>
        </p:spPr>
        <p:txBody>
          <a:bodyPr wrap="square" rtlCol="0">
            <a:spAutoFit/>
          </a:bodyPr>
          <a:lstStyle/>
          <a:p>
            <a:r>
              <a:rPr lang="en-US" altLang="ko-KR" sz="1000" dirty="0"/>
              <a:t>No</a:t>
            </a:r>
            <a:endParaRPr lang="ko-KR" altLang="en-US" sz="1000" dirty="0"/>
          </a:p>
        </p:txBody>
      </p:sp>
      <p:cxnSp>
        <p:nvCxnSpPr>
          <p:cNvPr id="68" name="직선 연결선 67"/>
          <p:cNvCxnSpPr>
            <a:stCxn id="8" idx="1"/>
          </p:cNvCxnSpPr>
          <p:nvPr/>
        </p:nvCxnSpPr>
        <p:spPr>
          <a:xfrm flipH="1">
            <a:off x="3794759" y="3205896"/>
            <a:ext cx="117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574596" y="2967854"/>
            <a:ext cx="402336" cy="246221"/>
          </a:xfrm>
          <a:prstGeom prst="rect">
            <a:avLst/>
          </a:prstGeom>
          <a:noFill/>
        </p:spPr>
        <p:txBody>
          <a:bodyPr wrap="square" rtlCol="0">
            <a:spAutoFit/>
          </a:bodyPr>
          <a:lstStyle/>
          <a:p>
            <a:r>
              <a:rPr lang="en-US" altLang="ko-KR" sz="1000" dirty="0"/>
              <a:t>No</a:t>
            </a:r>
            <a:endParaRPr lang="ko-KR" altLang="en-US" sz="1000" dirty="0"/>
          </a:p>
        </p:txBody>
      </p:sp>
      <p:sp>
        <p:nvSpPr>
          <p:cNvPr id="41"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3. Detailed Design – Flow chart(Algorithm)</a:t>
            </a:r>
            <a:endParaRPr lang="ko-KR" altLang="en-US" sz="2800" dirty="0"/>
          </a:p>
        </p:txBody>
      </p:sp>
    </p:spTree>
    <p:extLst>
      <p:ext uri="{BB962C8B-B14F-4D97-AF65-F5344CB8AC3E}">
        <p14:creationId xmlns:p14="http://schemas.microsoft.com/office/powerpoint/2010/main" val="3832054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4. Game interface &amp; function</a:t>
            </a:r>
            <a:endParaRPr lang="ko-KR" altLang="en-US" sz="2800" dirty="0"/>
          </a:p>
        </p:txBody>
      </p:sp>
      <p:sp>
        <p:nvSpPr>
          <p:cNvPr id="8" name="내용 개체 틀 7"/>
          <p:cNvSpPr>
            <a:spLocks noGrp="1"/>
          </p:cNvSpPr>
          <p:nvPr>
            <p:ph idx="1"/>
          </p:nvPr>
        </p:nvSpPr>
        <p:spPr>
          <a:xfrm>
            <a:off x="838200" y="3404937"/>
            <a:ext cx="10515600" cy="2772026"/>
          </a:xfrm>
        </p:spPr>
        <p:txBody>
          <a:bodyPr/>
          <a:lstStyle/>
          <a:p>
            <a:pPr marL="0" indent="0" algn="ctr">
              <a:buNone/>
            </a:pPr>
            <a:r>
              <a:rPr lang="en-US" altLang="ko-KR" dirty="0"/>
              <a:t>Main interface &amp; function</a:t>
            </a:r>
          </a:p>
          <a:p>
            <a:pPr marL="0" indent="0">
              <a:buNone/>
            </a:pPr>
            <a:endParaRPr lang="ko-KR" altLang="en-US" dirty="0"/>
          </a:p>
        </p:txBody>
      </p:sp>
    </p:spTree>
    <p:extLst>
      <p:ext uri="{BB962C8B-B14F-4D97-AF65-F5344CB8AC3E}">
        <p14:creationId xmlns:p14="http://schemas.microsoft.com/office/powerpoint/2010/main" val="400672276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3250</TotalTime>
  <Words>673</Words>
  <Application>Microsoft Office PowerPoint</Application>
  <PresentationFormat>와이드스크린</PresentationFormat>
  <Paragraphs>101</Paragraphs>
  <Slides>18</Slides>
  <Notes>11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18</vt:i4>
      </vt:variant>
    </vt:vector>
  </HeadingPairs>
  <TitlesOfParts>
    <vt:vector size="21" baseType="lpstr">
      <vt:lpstr>맑은 고딕</vt:lpstr>
      <vt:lpstr>Arial</vt:lpstr>
      <vt:lpstr>Office 테마</vt:lpstr>
      <vt:lpstr>连连看with Data Structure</vt:lpstr>
      <vt:lpstr>Table of contents</vt:lpstr>
      <vt:lpstr>1. Team introduction</vt:lpstr>
      <vt:lpstr>1. Project introduction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连连看</dc:title>
  <dc:creator>MIN SIWAN</dc:creator>
  <cp:lastModifiedBy>MIN SIWAN</cp:lastModifiedBy>
  <cp:revision>96</cp:revision>
  <dcterms:created xsi:type="dcterms:W3CDTF">2018-06-16T12:23:35Z</dcterms:created>
  <dcterms:modified xsi:type="dcterms:W3CDTF">2020-07-09T13:25:12Z</dcterms:modified>
</cp:coreProperties>
</file>